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0"/>
  </p:notesMasterIdLst>
  <p:handoutMasterIdLst>
    <p:handoutMasterId r:id="rId41"/>
  </p:handoutMasterIdLst>
  <p:sldIdLst>
    <p:sldId id="266" r:id="rId2"/>
    <p:sldId id="271" r:id="rId3"/>
    <p:sldId id="277" r:id="rId4"/>
    <p:sldId id="294" r:id="rId5"/>
    <p:sldId id="295" r:id="rId6"/>
    <p:sldId id="265" r:id="rId7"/>
    <p:sldId id="272" r:id="rId8"/>
    <p:sldId id="296" r:id="rId9"/>
    <p:sldId id="297" r:id="rId10"/>
    <p:sldId id="298" r:id="rId11"/>
    <p:sldId id="299" r:id="rId12"/>
    <p:sldId id="302" r:id="rId13"/>
    <p:sldId id="278" r:id="rId14"/>
    <p:sldId id="276" r:id="rId15"/>
    <p:sldId id="306" r:id="rId16"/>
    <p:sldId id="307" r:id="rId17"/>
    <p:sldId id="308" r:id="rId18"/>
    <p:sldId id="281" r:id="rId19"/>
    <p:sldId id="310" r:id="rId20"/>
    <p:sldId id="311" r:id="rId21"/>
    <p:sldId id="312" r:id="rId22"/>
    <p:sldId id="313" r:id="rId23"/>
    <p:sldId id="314" r:id="rId24"/>
    <p:sldId id="315" r:id="rId25"/>
    <p:sldId id="285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8" r:id="rId37"/>
    <p:sldId id="329" r:id="rId38"/>
    <p:sldId id="289" r:id="rId3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1"/>
    <p:restoredTop sz="94746"/>
  </p:normalViewPr>
  <p:slideViewPr>
    <p:cSldViewPr snapToGrid="0" snapToObjects="1">
      <p:cViewPr varScale="1">
        <p:scale>
          <a:sx n="69" d="100"/>
          <a:sy n="69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E57AA-4141-3347-9CD5-61F357B20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5C60F-3E86-CA4D-8958-C13FD280BE67}" type="datetimeFigureOut">
              <a:rPr kumimoji="1" lang="zh-CN" altLang="en-US" smtClean="0"/>
              <a:t>2018/5/4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019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53688-A0BD-4D32-A5CD-4A84EFBB4D92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5DF18-62D3-4F0E-9742-8E14BE1EE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93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5DF18-62D3-4F0E-9742-8E14BE1EEB9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70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1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9" name="Freeform 886"/>
          <p:cNvSpPr>
            <a:spLocks noEditPoints="1"/>
          </p:cNvSpPr>
          <p:nvPr userDrawn="1"/>
        </p:nvSpPr>
        <p:spPr bwMode="auto">
          <a:xfrm>
            <a:off x="3307275" y="2582987"/>
            <a:ext cx="723965" cy="1456721"/>
          </a:xfrm>
          <a:custGeom>
            <a:avLst/>
            <a:gdLst>
              <a:gd name="T0" fmla="*/ 114 w 161"/>
              <a:gd name="T1" fmla="*/ 86 h 324"/>
              <a:gd name="T2" fmla="*/ 80 w 161"/>
              <a:gd name="T3" fmla="*/ 78 h 324"/>
              <a:gd name="T4" fmla="*/ 59 w 161"/>
              <a:gd name="T5" fmla="*/ 119 h 324"/>
              <a:gd name="T6" fmla="*/ 0 w 161"/>
              <a:gd name="T7" fmla="*/ 8 h 324"/>
              <a:gd name="T8" fmla="*/ 11 w 161"/>
              <a:gd name="T9" fmla="*/ 76 h 324"/>
              <a:gd name="T10" fmla="*/ 15 w 161"/>
              <a:gd name="T11" fmla="*/ 11 h 324"/>
              <a:gd name="T12" fmla="*/ 7 w 161"/>
              <a:gd name="T13" fmla="*/ 139 h 324"/>
              <a:gd name="T14" fmla="*/ 11 w 161"/>
              <a:gd name="T15" fmla="*/ 311 h 324"/>
              <a:gd name="T16" fmla="*/ 142 w 161"/>
              <a:gd name="T17" fmla="*/ 310 h 324"/>
              <a:gd name="T18" fmla="*/ 154 w 161"/>
              <a:gd name="T19" fmla="*/ 134 h 324"/>
              <a:gd name="T20" fmla="*/ 158 w 161"/>
              <a:gd name="T21" fmla="*/ 65 h 324"/>
              <a:gd name="T22" fmla="*/ 103 w 161"/>
              <a:gd name="T23" fmla="*/ 125 h 324"/>
              <a:gd name="T24" fmla="*/ 100 w 161"/>
              <a:gd name="T25" fmla="*/ 73 h 324"/>
              <a:gd name="T26" fmla="*/ 110 w 161"/>
              <a:gd name="T27" fmla="*/ 149 h 324"/>
              <a:gd name="T28" fmla="*/ 90 w 161"/>
              <a:gd name="T29" fmla="*/ 30 h 324"/>
              <a:gd name="T30" fmla="*/ 86 w 161"/>
              <a:gd name="T31" fmla="*/ 50 h 324"/>
              <a:gd name="T32" fmla="*/ 107 w 161"/>
              <a:gd name="T33" fmla="*/ 56 h 324"/>
              <a:gd name="T34" fmla="*/ 88 w 161"/>
              <a:gd name="T35" fmla="*/ 67 h 324"/>
              <a:gd name="T36" fmla="*/ 107 w 161"/>
              <a:gd name="T37" fmla="*/ 56 h 324"/>
              <a:gd name="T38" fmla="*/ 91 w 161"/>
              <a:gd name="T39" fmla="*/ 150 h 324"/>
              <a:gd name="T40" fmla="*/ 88 w 161"/>
              <a:gd name="T41" fmla="*/ 78 h 324"/>
              <a:gd name="T42" fmla="*/ 95 w 161"/>
              <a:gd name="T43" fmla="*/ 74 h 324"/>
              <a:gd name="T44" fmla="*/ 79 w 161"/>
              <a:gd name="T45" fmla="*/ 119 h 324"/>
              <a:gd name="T46" fmla="*/ 82 w 161"/>
              <a:gd name="T47" fmla="*/ 151 h 324"/>
              <a:gd name="T48" fmla="*/ 79 w 161"/>
              <a:gd name="T49" fmla="*/ 119 h 324"/>
              <a:gd name="T50" fmla="*/ 63 w 161"/>
              <a:gd name="T51" fmla="*/ 137 h 324"/>
              <a:gd name="T52" fmla="*/ 68 w 161"/>
              <a:gd name="T53" fmla="*/ 123 h 324"/>
              <a:gd name="T54" fmla="*/ 56 w 161"/>
              <a:gd name="T55" fmla="*/ 152 h 324"/>
              <a:gd name="T56" fmla="*/ 30 w 161"/>
              <a:gd name="T57" fmla="*/ 104 h 324"/>
              <a:gd name="T58" fmla="*/ 26 w 161"/>
              <a:gd name="T59" fmla="*/ 89 h 324"/>
              <a:gd name="T60" fmla="*/ 55 w 161"/>
              <a:gd name="T61" fmla="*/ 95 h 324"/>
              <a:gd name="T62" fmla="*/ 23 w 161"/>
              <a:gd name="T63" fmla="*/ 69 h 324"/>
              <a:gd name="T64" fmla="*/ 51 w 161"/>
              <a:gd name="T65" fmla="*/ 12 h 324"/>
              <a:gd name="T66" fmla="*/ 23 w 161"/>
              <a:gd name="T67" fmla="*/ 69 h 324"/>
              <a:gd name="T68" fmla="*/ 28 w 161"/>
              <a:gd name="T69" fmla="*/ 148 h 324"/>
              <a:gd name="T70" fmla="*/ 26 w 161"/>
              <a:gd name="T71" fmla="*/ 136 h 324"/>
              <a:gd name="T72" fmla="*/ 86 w 161"/>
              <a:gd name="T73" fmla="*/ 158 h 324"/>
              <a:gd name="T74" fmla="*/ 144 w 161"/>
              <a:gd name="T75" fmla="*/ 158 h 324"/>
              <a:gd name="T76" fmla="*/ 14 w 161"/>
              <a:gd name="T77" fmla="*/ 157 h 324"/>
              <a:gd name="T78" fmla="*/ 34 w 161"/>
              <a:gd name="T79" fmla="*/ 173 h 324"/>
              <a:gd name="T80" fmla="*/ 14 w 161"/>
              <a:gd name="T81" fmla="*/ 171 h 324"/>
              <a:gd name="T82" fmla="*/ 28 w 161"/>
              <a:gd name="T83" fmla="*/ 240 h 324"/>
              <a:gd name="T84" fmla="*/ 99 w 161"/>
              <a:gd name="T85" fmla="*/ 172 h 324"/>
              <a:gd name="T86" fmla="*/ 28 w 161"/>
              <a:gd name="T87" fmla="*/ 240 h 324"/>
              <a:gd name="T88" fmla="*/ 122 w 161"/>
              <a:gd name="T89" fmla="*/ 304 h 324"/>
              <a:gd name="T90" fmla="*/ 139 w 161"/>
              <a:gd name="T91" fmla="*/ 302 h 324"/>
              <a:gd name="T92" fmla="*/ 48 w 161"/>
              <a:gd name="T93" fmla="*/ 313 h 324"/>
              <a:gd name="T94" fmla="*/ 96 w 161"/>
              <a:gd name="T95" fmla="*/ 240 h 324"/>
              <a:gd name="T96" fmla="*/ 148 w 161"/>
              <a:gd name="T97" fmla="*/ 204 h 324"/>
              <a:gd name="T98" fmla="*/ 147 w 161"/>
              <a:gd name="T99" fmla="*/ 140 h 324"/>
              <a:gd name="T100" fmla="*/ 124 w 161"/>
              <a:gd name="T101" fmla="*/ 130 h 324"/>
              <a:gd name="T102" fmla="*/ 118 w 161"/>
              <a:gd name="T103" fmla="*/ 130 h 324"/>
              <a:gd name="T104" fmla="*/ 132 w 161"/>
              <a:gd name="T105" fmla="*/ 108 h 324"/>
              <a:gd name="T106" fmla="*/ 138 w 161"/>
              <a:gd name="T107" fmla="*/ 103 h 324"/>
              <a:gd name="T108" fmla="*/ 127 w 161"/>
              <a:gd name="T109" fmla="*/ 78 h 324"/>
              <a:gd name="T110" fmla="*/ 138 w 161"/>
              <a:gd name="T111" fmla="*/ 103 h 324"/>
              <a:gd name="T112" fmla="*/ 131 w 161"/>
              <a:gd name="T113" fmla="*/ 75 h 324"/>
              <a:gd name="T114" fmla="*/ 148 w 161"/>
              <a:gd name="T115" fmla="*/ 8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1" h="324">
                <a:moveTo>
                  <a:pt x="138" y="59"/>
                </a:moveTo>
                <a:cubicBezTo>
                  <a:pt x="128" y="65"/>
                  <a:pt x="120" y="81"/>
                  <a:pt x="114" y="86"/>
                </a:cubicBezTo>
                <a:cubicBezTo>
                  <a:pt x="114" y="62"/>
                  <a:pt x="115" y="39"/>
                  <a:pt x="104" y="21"/>
                </a:cubicBezTo>
                <a:cubicBezTo>
                  <a:pt x="77" y="13"/>
                  <a:pt x="78" y="48"/>
                  <a:pt x="80" y="78"/>
                </a:cubicBezTo>
                <a:cubicBezTo>
                  <a:pt x="81" y="96"/>
                  <a:pt x="81" y="110"/>
                  <a:pt x="74" y="118"/>
                </a:cubicBezTo>
                <a:cubicBezTo>
                  <a:pt x="67" y="115"/>
                  <a:pt x="61" y="121"/>
                  <a:pt x="59" y="119"/>
                </a:cubicBezTo>
                <a:cubicBezTo>
                  <a:pt x="61" y="89"/>
                  <a:pt x="62" y="39"/>
                  <a:pt x="58" y="7"/>
                </a:cubicBezTo>
                <a:cubicBezTo>
                  <a:pt x="40" y="0"/>
                  <a:pt x="16" y="0"/>
                  <a:pt x="0" y="8"/>
                </a:cubicBezTo>
                <a:cubicBezTo>
                  <a:pt x="1" y="26"/>
                  <a:pt x="4" y="43"/>
                  <a:pt x="6" y="57"/>
                </a:cubicBezTo>
                <a:cubicBezTo>
                  <a:pt x="6" y="64"/>
                  <a:pt x="2" y="74"/>
                  <a:pt x="11" y="76"/>
                </a:cubicBezTo>
                <a:cubicBezTo>
                  <a:pt x="16" y="66"/>
                  <a:pt x="10" y="49"/>
                  <a:pt x="8" y="35"/>
                </a:cubicBezTo>
                <a:cubicBezTo>
                  <a:pt x="8" y="26"/>
                  <a:pt x="5" y="13"/>
                  <a:pt x="15" y="11"/>
                </a:cubicBezTo>
                <a:cubicBezTo>
                  <a:pt x="14" y="51"/>
                  <a:pt x="21" y="91"/>
                  <a:pt x="26" y="129"/>
                </a:cubicBezTo>
                <a:cubicBezTo>
                  <a:pt x="18" y="131"/>
                  <a:pt x="13" y="135"/>
                  <a:pt x="7" y="139"/>
                </a:cubicBezTo>
                <a:cubicBezTo>
                  <a:pt x="3" y="151"/>
                  <a:pt x="6" y="160"/>
                  <a:pt x="7" y="172"/>
                </a:cubicBezTo>
                <a:cubicBezTo>
                  <a:pt x="10" y="217"/>
                  <a:pt x="4" y="270"/>
                  <a:pt x="11" y="311"/>
                </a:cubicBezTo>
                <a:cubicBezTo>
                  <a:pt x="28" y="324"/>
                  <a:pt x="54" y="321"/>
                  <a:pt x="76" y="319"/>
                </a:cubicBezTo>
                <a:cubicBezTo>
                  <a:pt x="99" y="318"/>
                  <a:pt x="120" y="311"/>
                  <a:pt x="142" y="310"/>
                </a:cubicBezTo>
                <a:cubicBezTo>
                  <a:pt x="151" y="293"/>
                  <a:pt x="149" y="269"/>
                  <a:pt x="151" y="244"/>
                </a:cubicBezTo>
                <a:cubicBezTo>
                  <a:pt x="154" y="212"/>
                  <a:pt x="158" y="173"/>
                  <a:pt x="154" y="134"/>
                </a:cubicBezTo>
                <a:cubicBezTo>
                  <a:pt x="148" y="128"/>
                  <a:pt x="140" y="124"/>
                  <a:pt x="130" y="123"/>
                </a:cubicBezTo>
                <a:cubicBezTo>
                  <a:pt x="142" y="108"/>
                  <a:pt x="161" y="92"/>
                  <a:pt x="158" y="65"/>
                </a:cubicBezTo>
                <a:cubicBezTo>
                  <a:pt x="154" y="60"/>
                  <a:pt x="141" y="61"/>
                  <a:pt x="138" y="59"/>
                </a:cubicBezTo>
                <a:close/>
                <a:moveTo>
                  <a:pt x="103" y="125"/>
                </a:moveTo>
                <a:cubicBezTo>
                  <a:pt x="102" y="111"/>
                  <a:pt x="99" y="97"/>
                  <a:pt x="100" y="77"/>
                </a:cubicBezTo>
                <a:cubicBezTo>
                  <a:pt x="100" y="76"/>
                  <a:pt x="100" y="74"/>
                  <a:pt x="100" y="73"/>
                </a:cubicBezTo>
                <a:cubicBezTo>
                  <a:pt x="104" y="74"/>
                  <a:pt x="103" y="74"/>
                  <a:pt x="107" y="73"/>
                </a:cubicBezTo>
                <a:cubicBezTo>
                  <a:pt x="109" y="102"/>
                  <a:pt x="112" y="128"/>
                  <a:pt x="110" y="149"/>
                </a:cubicBezTo>
                <a:cubicBezTo>
                  <a:pt x="99" y="147"/>
                  <a:pt x="103" y="134"/>
                  <a:pt x="103" y="125"/>
                </a:cubicBezTo>
                <a:close/>
                <a:moveTo>
                  <a:pt x="90" y="30"/>
                </a:moveTo>
                <a:cubicBezTo>
                  <a:pt x="101" y="22"/>
                  <a:pt x="105" y="37"/>
                  <a:pt x="107" y="48"/>
                </a:cubicBezTo>
                <a:cubicBezTo>
                  <a:pt x="101" y="50"/>
                  <a:pt x="93" y="50"/>
                  <a:pt x="86" y="50"/>
                </a:cubicBezTo>
                <a:cubicBezTo>
                  <a:pt x="86" y="43"/>
                  <a:pt x="89" y="37"/>
                  <a:pt x="90" y="30"/>
                </a:cubicBezTo>
                <a:close/>
                <a:moveTo>
                  <a:pt x="107" y="56"/>
                </a:moveTo>
                <a:cubicBezTo>
                  <a:pt x="107" y="60"/>
                  <a:pt x="107" y="63"/>
                  <a:pt x="107" y="66"/>
                </a:cubicBezTo>
                <a:cubicBezTo>
                  <a:pt x="97" y="65"/>
                  <a:pt x="96" y="67"/>
                  <a:pt x="88" y="67"/>
                </a:cubicBezTo>
                <a:cubicBezTo>
                  <a:pt x="85" y="66"/>
                  <a:pt x="90" y="58"/>
                  <a:pt x="84" y="59"/>
                </a:cubicBezTo>
                <a:cubicBezTo>
                  <a:pt x="92" y="56"/>
                  <a:pt x="100" y="58"/>
                  <a:pt x="107" y="56"/>
                </a:cubicBezTo>
                <a:close/>
                <a:moveTo>
                  <a:pt x="96" y="132"/>
                </a:moveTo>
                <a:cubicBezTo>
                  <a:pt x="97" y="139"/>
                  <a:pt x="101" y="152"/>
                  <a:pt x="91" y="150"/>
                </a:cubicBezTo>
                <a:cubicBezTo>
                  <a:pt x="89" y="150"/>
                  <a:pt x="87" y="142"/>
                  <a:pt x="87" y="139"/>
                </a:cubicBezTo>
                <a:cubicBezTo>
                  <a:pt x="85" y="117"/>
                  <a:pt x="88" y="99"/>
                  <a:pt x="88" y="78"/>
                </a:cubicBezTo>
                <a:cubicBezTo>
                  <a:pt x="88" y="77"/>
                  <a:pt x="88" y="75"/>
                  <a:pt x="88" y="74"/>
                </a:cubicBezTo>
                <a:cubicBezTo>
                  <a:pt x="91" y="74"/>
                  <a:pt x="93" y="74"/>
                  <a:pt x="95" y="74"/>
                </a:cubicBezTo>
                <a:cubicBezTo>
                  <a:pt x="95" y="90"/>
                  <a:pt x="96" y="111"/>
                  <a:pt x="96" y="132"/>
                </a:cubicBezTo>
                <a:close/>
                <a:moveTo>
                  <a:pt x="79" y="119"/>
                </a:moveTo>
                <a:cubicBezTo>
                  <a:pt x="83" y="119"/>
                  <a:pt x="80" y="123"/>
                  <a:pt x="80" y="125"/>
                </a:cubicBezTo>
                <a:cubicBezTo>
                  <a:pt x="81" y="132"/>
                  <a:pt x="82" y="138"/>
                  <a:pt x="82" y="151"/>
                </a:cubicBezTo>
                <a:cubicBezTo>
                  <a:pt x="73" y="149"/>
                  <a:pt x="71" y="150"/>
                  <a:pt x="64" y="151"/>
                </a:cubicBezTo>
                <a:cubicBezTo>
                  <a:pt x="63" y="138"/>
                  <a:pt x="77" y="132"/>
                  <a:pt x="79" y="119"/>
                </a:cubicBezTo>
                <a:close/>
                <a:moveTo>
                  <a:pt x="68" y="123"/>
                </a:moveTo>
                <a:cubicBezTo>
                  <a:pt x="71" y="127"/>
                  <a:pt x="63" y="131"/>
                  <a:pt x="63" y="137"/>
                </a:cubicBezTo>
                <a:cubicBezTo>
                  <a:pt x="61" y="134"/>
                  <a:pt x="60" y="129"/>
                  <a:pt x="60" y="124"/>
                </a:cubicBezTo>
                <a:cubicBezTo>
                  <a:pt x="62" y="127"/>
                  <a:pt x="67" y="125"/>
                  <a:pt x="68" y="123"/>
                </a:cubicBezTo>
                <a:close/>
                <a:moveTo>
                  <a:pt x="51" y="105"/>
                </a:moveTo>
                <a:cubicBezTo>
                  <a:pt x="55" y="117"/>
                  <a:pt x="55" y="137"/>
                  <a:pt x="56" y="152"/>
                </a:cubicBezTo>
                <a:cubicBezTo>
                  <a:pt x="49" y="151"/>
                  <a:pt x="42" y="151"/>
                  <a:pt x="35" y="151"/>
                </a:cubicBezTo>
                <a:cubicBezTo>
                  <a:pt x="32" y="137"/>
                  <a:pt x="33" y="118"/>
                  <a:pt x="30" y="104"/>
                </a:cubicBezTo>
                <a:cubicBezTo>
                  <a:pt x="41" y="105"/>
                  <a:pt x="41" y="105"/>
                  <a:pt x="51" y="105"/>
                </a:cubicBezTo>
                <a:close/>
                <a:moveTo>
                  <a:pt x="26" y="89"/>
                </a:moveTo>
                <a:cubicBezTo>
                  <a:pt x="37" y="90"/>
                  <a:pt x="43" y="85"/>
                  <a:pt x="55" y="87"/>
                </a:cubicBezTo>
                <a:cubicBezTo>
                  <a:pt x="55" y="90"/>
                  <a:pt x="55" y="92"/>
                  <a:pt x="55" y="95"/>
                </a:cubicBezTo>
                <a:cubicBezTo>
                  <a:pt x="47" y="98"/>
                  <a:pt x="27" y="100"/>
                  <a:pt x="26" y="89"/>
                </a:cubicBezTo>
                <a:close/>
                <a:moveTo>
                  <a:pt x="23" y="69"/>
                </a:moveTo>
                <a:cubicBezTo>
                  <a:pt x="23" y="47"/>
                  <a:pt x="19" y="22"/>
                  <a:pt x="22" y="9"/>
                </a:cubicBezTo>
                <a:cubicBezTo>
                  <a:pt x="32" y="8"/>
                  <a:pt x="41" y="9"/>
                  <a:pt x="51" y="12"/>
                </a:cubicBezTo>
                <a:cubicBezTo>
                  <a:pt x="57" y="34"/>
                  <a:pt x="53" y="57"/>
                  <a:pt x="55" y="72"/>
                </a:cubicBezTo>
                <a:cubicBezTo>
                  <a:pt x="44" y="74"/>
                  <a:pt x="32" y="73"/>
                  <a:pt x="23" y="69"/>
                </a:cubicBezTo>
                <a:close/>
                <a:moveTo>
                  <a:pt x="26" y="136"/>
                </a:moveTo>
                <a:cubicBezTo>
                  <a:pt x="30" y="140"/>
                  <a:pt x="25" y="145"/>
                  <a:pt x="28" y="148"/>
                </a:cubicBezTo>
                <a:cubicBezTo>
                  <a:pt x="25" y="152"/>
                  <a:pt x="19" y="148"/>
                  <a:pt x="15" y="148"/>
                </a:cubicBezTo>
                <a:cubicBezTo>
                  <a:pt x="14" y="139"/>
                  <a:pt x="21" y="139"/>
                  <a:pt x="26" y="136"/>
                </a:cubicBezTo>
                <a:close/>
                <a:moveTo>
                  <a:pt x="34" y="159"/>
                </a:moveTo>
                <a:cubicBezTo>
                  <a:pt x="49" y="161"/>
                  <a:pt x="68" y="159"/>
                  <a:pt x="86" y="158"/>
                </a:cubicBezTo>
                <a:cubicBezTo>
                  <a:pt x="106" y="157"/>
                  <a:pt x="131" y="156"/>
                  <a:pt x="146" y="149"/>
                </a:cubicBezTo>
                <a:cubicBezTo>
                  <a:pt x="148" y="150"/>
                  <a:pt x="144" y="155"/>
                  <a:pt x="144" y="158"/>
                </a:cubicBezTo>
                <a:cubicBezTo>
                  <a:pt x="115" y="167"/>
                  <a:pt x="84" y="168"/>
                  <a:pt x="47" y="167"/>
                </a:cubicBezTo>
                <a:cubicBezTo>
                  <a:pt x="36" y="166"/>
                  <a:pt x="15" y="170"/>
                  <a:pt x="14" y="157"/>
                </a:cubicBezTo>
                <a:cubicBezTo>
                  <a:pt x="18" y="152"/>
                  <a:pt x="27" y="158"/>
                  <a:pt x="34" y="159"/>
                </a:cubicBezTo>
                <a:close/>
                <a:moveTo>
                  <a:pt x="34" y="173"/>
                </a:moveTo>
                <a:cubicBezTo>
                  <a:pt x="34" y="185"/>
                  <a:pt x="20" y="194"/>
                  <a:pt x="16" y="207"/>
                </a:cubicBezTo>
                <a:cubicBezTo>
                  <a:pt x="14" y="196"/>
                  <a:pt x="14" y="187"/>
                  <a:pt x="14" y="171"/>
                </a:cubicBezTo>
                <a:cubicBezTo>
                  <a:pt x="21" y="173"/>
                  <a:pt x="28" y="175"/>
                  <a:pt x="34" y="173"/>
                </a:cubicBezTo>
                <a:close/>
                <a:moveTo>
                  <a:pt x="28" y="240"/>
                </a:moveTo>
                <a:cubicBezTo>
                  <a:pt x="42" y="219"/>
                  <a:pt x="57" y="195"/>
                  <a:pt x="72" y="176"/>
                </a:cubicBezTo>
                <a:cubicBezTo>
                  <a:pt x="79" y="174"/>
                  <a:pt x="92" y="177"/>
                  <a:pt x="99" y="172"/>
                </a:cubicBezTo>
                <a:cubicBezTo>
                  <a:pt x="77" y="212"/>
                  <a:pt x="42" y="248"/>
                  <a:pt x="16" y="288"/>
                </a:cubicBezTo>
                <a:cubicBezTo>
                  <a:pt x="10" y="266"/>
                  <a:pt x="20" y="254"/>
                  <a:pt x="28" y="240"/>
                </a:cubicBezTo>
                <a:close/>
                <a:moveTo>
                  <a:pt x="139" y="302"/>
                </a:moveTo>
                <a:cubicBezTo>
                  <a:pt x="133" y="302"/>
                  <a:pt x="128" y="304"/>
                  <a:pt x="122" y="304"/>
                </a:cubicBezTo>
                <a:cubicBezTo>
                  <a:pt x="126" y="292"/>
                  <a:pt x="135" y="284"/>
                  <a:pt x="140" y="273"/>
                </a:cubicBezTo>
                <a:cubicBezTo>
                  <a:pt x="147" y="280"/>
                  <a:pt x="140" y="294"/>
                  <a:pt x="139" y="302"/>
                </a:cubicBezTo>
                <a:close/>
                <a:moveTo>
                  <a:pt x="79" y="311"/>
                </a:moveTo>
                <a:cubicBezTo>
                  <a:pt x="69" y="312"/>
                  <a:pt x="57" y="311"/>
                  <a:pt x="48" y="313"/>
                </a:cubicBezTo>
                <a:cubicBezTo>
                  <a:pt x="49" y="306"/>
                  <a:pt x="54" y="299"/>
                  <a:pt x="58" y="294"/>
                </a:cubicBezTo>
                <a:cubicBezTo>
                  <a:pt x="69" y="277"/>
                  <a:pt x="83" y="258"/>
                  <a:pt x="96" y="240"/>
                </a:cubicBezTo>
                <a:cubicBezTo>
                  <a:pt x="113" y="216"/>
                  <a:pt x="131" y="192"/>
                  <a:pt x="147" y="168"/>
                </a:cubicBezTo>
                <a:cubicBezTo>
                  <a:pt x="147" y="177"/>
                  <a:pt x="148" y="191"/>
                  <a:pt x="148" y="204"/>
                </a:cubicBezTo>
                <a:cubicBezTo>
                  <a:pt x="125" y="239"/>
                  <a:pt x="98" y="271"/>
                  <a:pt x="79" y="311"/>
                </a:cubicBezTo>
                <a:close/>
                <a:moveTo>
                  <a:pt x="147" y="140"/>
                </a:moveTo>
                <a:cubicBezTo>
                  <a:pt x="139" y="144"/>
                  <a:pt x="125" y="148"/>
                  <a:pt x="116" y="147"/>
                </a:cubicBezTo>
                <a:cubicBezTo>
                  <a:pt x="118" y="138"/>
                  <a:pt x="124" y="138"/>
                  <a:pt x="124" y="130"/>
                </a:cubicBezTo>
                <a:cubicBezTo>
                  <a:pt x="132" y="130"/>
                  <a:pt x="145" y="132"/>
                  <a:pt x="147" y="140"/>
                </a:cubicBezTo>
                <a:close/>
                <a:moveTo>
                  <a:pt x="118" y="130"/>
                </a:moveTo>
                <a:cubicBezTo>
                  <a:pt x="115" y="118"/>
                  <a:pt x="115" y="111"/>
                  <a:pt x="115" y="98"/>
                </a:cubicBezTo>
                <a:cubicBezTo>
                  <a:pt x="120" y="102"/>
                  <a:pt x="127" y="104"/>
                  <a:pt x="132" y="108"/>
                </a:cubicBezTo>
                <a:cubicBezTo>
                  <a:pt x="128" y="116"/>
                  <a:pt x="121" y="121"/>
                  <a:pt x="118" y="130"/>
                </a:cubicBezTo>
                <a:close/>
                <a:moveTo>
                  <a:pt x="138" y="103"/>
                </a:moveTo>
                <a:cubicBezTo>
                  <a:pt x="130" y="101"/>
                  <a:pt x="127" y="94"/>
                  <a:pt x="118" y="94"/>
                </a:cubicBezTo>
                <a:cubicBezTo>
                  <a:pt x="121" y="88"/>
                  <a:pt x="125" y="84"/>
                  <a:pt x="127" y="78"/>
                </a:cubicBezTo>
                <a:cubicBezTo>
                  <a:pt x="131" y="84"/>
                  <a:pt x="141" y="85"/>
                  <a:pt x="144" y="92"/>
                </a:cubicBezTo>
                <a:cubicBezTo>
                  <a:pt x="143" y="97"/>
                  <a:pt x="140" y="99"/>
                  <a:pt x="138" y="103"/>
                </a:cubicBezTo>
                <a:close/>
                <a:moveTo>
                  <a:pt x="148" y="85"/>
                </a:moveTo>
                <a:cubicBezTo>
                  <a:pt x="142" y="82"/>
                  <a:pt x="138" y="77"/>
                  <a:pt x="131" y="75"/>
                </a:cubicBezTo>
                <a:cubicBezTo>
                  <a:pt x="133" y="66"/>
                  <a:pt x="145" y="66"/>
                  <a:pt x="152" y="70"/>
                </a:cubicBezTo>
                <a:cubicBezTo>
                  <a:pt x="153" y="77"/>
                  <a:pt x="150" y="80"/>
                  <a:pt x="148" y="8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0" name="组 909"/>
          <p:cNvGrpSpPr/>
          <p:nvPr userDrawn="1"/>
        </p:nvGrpSpPr>
        <p:grpSpPr>
          <a:xfrm>
            <a:off x="197293" y="114629"/>
            <a:ext cx="4656768" cy="3502613"/>
            <a:chOff x="197293" y="114629"/>
            <a:chExt cx="4656768" cy="3502613"/>
          </a:xfrm>
        </p:grpSpPr>
        <p:grpSp>
          <p:nvGrpSpPr>
            <p:cNvPr id="911" name="组 910"/>
            <p:cNvGrpSpPr/>
            <p:nvPr/>
          </p:nvGrpSpPr>
          <p:grpSpPr>
            <a:xfrm>
              <a:off x="3834683" y="1526101"/>
              <a:ext cx="841467" cy="1124880"/>
              <a:chOff x="3722620" y="1073804"/>
              <a:chExt cx="845948" cy="1130870"/>
            </a:xfrm>
          </p:grpSpPr>
          <p:sp>
            <p:nvSpPr>
              <p:cNvPr id="1247" name="Freeform 635"/>
              <p:cNvSpPr>
                <a:spLocks/>
              </p:cNvSpPr>
              <p:nvPr/>
            </p:nvSpPr>
            <p:spPr bwMode="auto">
              <a:xfrm rot="3469135">
                <a:off x="3964209" y="2011113"/>
                <a:ext cx="101346" cy="285776"/>
              </a:xfrm>
              <a:custGeom>
                <a:avLst/>
                <a:gdLst>
                  <a:gd name="T0" fmla="*/ 15 w 29"/>
                  <a:gd name="T1" fmla="*/ 0 h 78"/>
                  <a:gd name="T2" fmla="*/ 0 w 29"/>
                  <a:gd name="T3" fmla="*/ 16 h 78"/>
                  <a:gd name="T4" fmla="*/ 10 w 29"/>
                  <a:gd name="T5" fmla="*/ 19 h 78"/>
                  <a:gd name="T6" fmla="*/ 3 w 29"/>
                  <a:gd name="T7" fmla="*/ 63 h 78"/>
                  <a:gd name="T8" fmla="*/ 12 w 29"/>
                  <a:gd name="T9" fmla="*/ 78 h 78"/>
                  <a:gd name="T10" fmla="*/ 9 w 29"/>
                  <a:gd name="T11" fmla="*/ 65 h 78"/>
                  <a:gd name="T12" fmla="*/ 13 w 29"/>
                  <a:gd name="T13" fmla="*/ 19 h 78"/>
                  <a:gd name="T14" fmla="*/ 25 w 29"/>
                  <a:gd name="T15" fmla="*/ 21 h 78"/>
                  <a:gd name="T16" fmla="*/ 15 w 2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15" y="0"/>
                    </a:move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10" y="19"/>
                    </a:cubicBezTo>
                    <a:cubicBezTo>
                      <a:pt x="2" y="32"/>
                      <a:pt x="20" y="52"/>
                      <a:pt x="3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9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5" y="21"/>
                    </a:cubicBezTo>
                    <a:cubicBezTo>
                      <a:pt x="29" y="12"/>
                      <a:pt x="21" y="6"/>
                      <a:pt x="1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8" name="Freeform 768"/>
              <p:cNvSpPr>
                <a:spLocks/>
              </p:cNvSpPr>
              <p:nvPr/>
            </p:nvSpPr>
            <p:spPr bwMode="auto">
              <a:xfrm rot="797589">
                <a:off x="3743127" y="1965828"/>
                <a:ext cx="94589" cy="156096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9" name="Freeform 794"/>
              <p:cNvSpPr>
                <a:spLocks noEditPoints="1"/>
              </p:cNvSpPr>
              <p:nvPr/>
            </p:nvSpPr>
            <p:spPr bwMode="auto">
              <a:xfrm rot="12600000">
                <a:off x="4087116" y="1110557"/>
                <a:ext cx="243230" cy="859727"/>
              </a:xfrm>
              <a:custGeom>
                <a:avLst/>
                <a:gdLst>
                  <a:gd name="T0" fmla="*/ 66 w 70"/>
                  <a:gd name="T1" fmla="*/ 70 h 233"/>
                  <a:gd name="T2" fmla="*/ 61 w 70"/>
                  <a:gd name="T3" fmla="*/ 61 h 233"/>
                  <a:gd name="T4" fmla="*/ 32 w 70"/>
                  <a:gd name="T5" fmla="*/ 0 h 233"/>
                  <a:gd name="T6" fmla="*/ 28 w 70"/>
                  <a:gd name="T7" fmla="*/ 0 h 233"/>
                  <a:gd name="T8" fmla="*/ 15 w 70"/>
                  <a:gd name="T9" fmla="*/ 38 h 233"/>
                  <a:gd name="T10" fmla="*/ 7 w 70"/>
                  <a:gd name="T11" fmla="*/ 72 h 233"/>
                  <a:gd name="T12" fmla="*/ 7 w 70"/>
                  <a:gd name="T13" fmla="*/ 224 h 233"/>
                  <a:gd name="T14" fmla="*/ 61 w 70"/>
                  <a:gd name="T15" fmla="*/ 229 h 233"/>
                  <a:gd name="T16" fmla="*/ 68 w 70"/>
                  <a:gd name="T17" fmla="*/ 156 h 233"/>
                  <a:gd name="T18" fmla="*/ 68 w 70"/>
                  <a:gd name="T19" fmla="*/ 112 h 233"/>
                  <a:gd name="T20" fmla="*/ 66 w 70"/>
                  <a:gd name="T21" fmla="*/ 70 h 233"/>
                  <a:gd name="T22" fmla="*/ 21 w 70"/>
                  <a:gd name="T23" fmla="*/ 37 h 233"/>
                  <a:gd name="T24" fmla="*/ 42 w 70"/>
                  <a:gd name="T25" fmla="*/ 36 h 233"/>
                  <a:gd name="T26" fmla="*/ 55 w 70"/>
                  <a:gd name="T27" fmla="*/ 65 h 233"/>
                  <a:gd name="T28" fmla="*/ 17 w 70"/>
                  <a:gd name="T29" fmla="*/ 68 h 233"/>
                  <a:gd name="T30" fmla="*/ 21 w 70"/>
                  <a:gd name="T31" fmla="*/ 37 h 233"/>
                  <a:gd name="T32" fmla="*/ 32 w 70"/>
                  <a:gd name="T33" fmla="*/ 77 h 233"/>
                  <a:gd name="T34" fmla="*/ 44 w 70"/>
                  <a:gd name="T35" fmla="*/ 75 h 233"/>
                  <a:gd name="T36" fmla="*/ 45 w 70"/>
                  <a:gd name="T37" fmla="*/ 164 h 233"/>
                  <a:gd name="T38" fmla="*/ 41 w 70"/>
                  <a:gd name="T39" fmla="*/ 180 h 233"/>
                  <a:gd name="T40" fmla="*/ 36 w 70"/>
                  <a:gd name="T41" fmla="*/ 173 h 233"/>
                  <a:gd name="T42" fmla="*/ 32 w 70"/>
                  <a:gd name="T43" fmla="*/ 77 h 233"/>
                  <a:gd name="T44" fmla="*/ 17 w 70"/>
                  <a:gd name="T45" fmla="*/ 77 h 233"/>
                  <a:gd name="T46" fmla="*/ 25 w 70"/>
                  <a:gd name="T47" fmla="*/ 77 h 233"/>
                  <a:gd name="T48" fmla="*/ 31 w 70"/>
                  <a:gd name="T49" fmla="*/ 181 h 233"/>
                  <a:gd name="T50" fmla="*/ 14 w 70"/>
                  <a:gd name="T51" fmla="*/ 181 h 233"/>
                  <a:gd name="T52" fmla="*/ 17 w 70"/>
                  <a:gd name="T53" fmla="*/ 77 h 233"/>
                  <a:gd name="T54" fmla="*/ 46 w 70"/>
                  <a:gd name="T55" fmla="*/ 189 h 233"/>
                  <a:gd name="T56" fmla="*/ 61 w 70"/>
                  <a:gd name="T57" fmla="*/ 192 h 233"/>
                  <a:gd name="T58" fmla="*/ 35 w 70"/>
                  <a:gd name="T59" fmla="*/ 195 h 233"/>
                  <a:gd name="T60" fmla="*/ 12 w 70"/>
                  <a:gd name="T61" fmla="*/ 189 h 233"/>
                  <a:gd name="T62" fmla="*/ 46 w 70"/>
                  <a:gd name="T63" fmla="*/ 189 h 233"/>
                  <a:gd name="T64" fmla="*/ 55 w 70"/>
                  <a:gd name="T65" fmla="*/ 223 h 233"/>
                  <a:gd name="T66" fmla="*/ 15 w 70"/>
                  <a:gd name="T67" fmla="*/ 220 h 233"/>
                  <a:gd name="T68" fmla="*/ 12 w 70"/>
                  <a:gd name="T69" fmla="*/ 202 h 233"/>
                  <a:gd name="T70" fmla="*/ 61 w 70"/>
                  <a:gd name="T71" fmla="*/ 205 h 233"/>
                  <a:gd name="T72" fmla="*/ 55 w 70"/>
                  <a:gd name="T73" fmla="*/ 223 h 233"/>
                  <a:gd name="T74" fmla="*/ 61 w 70"/>
                  <a:gd name="T75" fmla="*/ 165 h 233"/>
                  <a:gd name="T76" fmla="*/ 55 w 70"/>
                  <a:gd name="T77" fmla="*/ 180 h 233"/>
                  <a:gd name="T78" fmla="*/ 52 w 70"/>
                  <a:gd name="T79" fmla="*/ 157 h 233"/>
                  <a:gd name="T80" fmla="*/ 52 w 70"/>
                  <a:gd name="T81" fmla="*/ 73 h 233"/>
                  <a:gd name="T82" fmla="*/ 56 w 70"/>
                  <a:gd name="T83" fmla="*/ 72 h 233"/>
                  <a:gd name="T84" fmla="*/ 59 w 70"/>
                  <a:gd name="T85" fmla="*/ 75 h 233"/>
                  <a:gd name="T86" fmla="*/ 61 w 70"/>
                  <a:gd name="T87" fmla="*/ 16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0" h="233">
                    <a:moveTo>
                      <a:pt x="66" y="70"/>
                    </a:moveTo>
                    <a:cubicBezTo>
                      <a:pt x="66" y="67"/>
                      <a:pt x="62" y="64"/>
                      <a:pt x="61" y="61"/>
                    </a:cubicBezTo>
                    <a:cubicBezTo>
                      <a:pt x="50" y="41"/>
                      <a:pt x="42" y="18"/>
                      <a:pt x="32" y="0"/>
                    </a:cubicBezTo>
                    <a:cubicBezTo>
                      <a:pt x="31" y="0"/>
                      <a:pt x="29" y="0"/>
                      <a:pt x="28" y="0"/>
                    </a:cubicBezTo>
                    <a:cubicBezTo>
                      <a:pt x="22" y="12"/>
                      <a:pt x="19" y="24"/>
                      <a:pt x="15" y="38"/>
                    </a:cubicBezTo>
                    <a:cubicBezTo>
                      <a:pt x="12" y="50"/>
                      <a:pt x="11" y="66"/>
                      <a:pt x="7" y="72"/>
                    </a:cubicBezTo>
                    <a:cubicBezTo>
                      <a:pt x="14" y="126"/>
                      <a:pt x="0" y="184"/>
                      <a:pt x="7" y="224"/>
                    </a:cubicBezTo>
                    <a:cubicBezTo>
                      <a:pt x="18" y="232"/>
                      <a:pt x="44" y="233"/>
                      <a:pt x="61" y="229"/>
                    </a:cubicBezTo>
                    <a:cubicBezTo>
                      <a:pt x="70" y="211"/>
                      <a:pt x="68" y="184"/>
                      <a:pt x="68" y="156"/>
                    </a:cubicBezTo>
                    <a:cubicBezTo>
                      <a:pt x="68" y="142"/>
                      <a:pt x="68" y="128"/>
                      <a:pt x="68" y="112"/>
                    </a:cubicBezTo>
                    <a:cubicBezTo>
                      <a:pt x="68" y="98"/>
                      <a:pt x="69" y="82"/>
                      <a:pt x="66" y="70"/>
                    </a:cubicBezTo>
                    <a:close/>
                    <a:moveTo>
                      <a:pt x="21" y="37"/>
                    </a:moveTo>
                    <a:cubicBezTo>
                      <a:pt x="25" y="37"/>
                      <a:pt x="37" y="34"/>
                      <a:pt x="42" y="36"/>
                    </a:cubicBezTo>
                    <a:cubicBezTo>
                      <a:pt x="46" y="46"/>
                      <a:pt x="53" y="54"/>
                      <a:pt x="55" y="65"/>
                    </a:cubicBezTo>
                    <a:cubicBezTo>
                      <a:pt x="41" y="68"/>
                      <a:pt x="30" y="72"/>
                      <a:pt x="17" y="68"/>
                    </a:cubicBezTo>
                    <a:cubicBezTo>
                      <a:pt x="16" y="59"/>
                      <a:pt x="19" y="49"/>
                      <a:pt x="21" y="37"/>
                    </a:cubicBezTo>
                    <a:close/>
                    <a:moveTo>
                      <a:pt x="32" y="77"/>
                    </a:moveTo>
                    <a:cubicBezTo>
                      <a:pt x="35" y="76"/>
                      <a:pt x="39" y="75"/>
                      <a:pt x="44" y="75"/>
                    </a:cubicBezTo>
                    <a:cubicBezTo>
                      <a:pt x="43" y="107"/>
                      <a:pt x="45" y="134"/>
                      <a:pt x="45" y="164"/>
                    </a:cubicBezTo>
                    <a:cubicBezTo>
                      <a:pt x="45" y="168"/>
                      <a:pt x="47" y="179"/>
                      <a:pt x="41" y="180"/>
                    </a:cubicBezTo>
                    <a:cubicBezTo>
                      <a:pt x="37" y="179"/>
                      <a:pt x="37" y="174"/>
                      <a:pt x="36" y="173"/>
                    </a:cubicBezTo>
                    <a:cubicBezTo>
                      <a:pt x="31" y="139"/>
                      <a:pt x="41" y="115"/>
                      <a:pt x="32" y="77"/>
                    </a:cubicBezTo>
                    <a:close/>
                    <a:moveTo>
                      <a:pt x="17" y="77"/>
                    </a:moveTo>
                    <a:cubicBezTo>
                      <a:pt x="19" y="77"/>
                      <a:pt x="22" y="77"/>
                      <a:pt x="25" y="77"/>
                    </a:cubicBezTo>
                    <a:cubicBezTo>
                      <a:pt x="33" y="111"/>
                      <a:pt x="28" y="152"/>
                      <a:pt x="31" y="181"/>
                    </a:cubicBezTo>
                    <a:cubicBezTo>
                      <a:pt x="25" y="181"/>
                      <a:pt x="19" y="181"/>
                      <a:pt x="14" y="181"/>
                    </a:cubicBezTo>
                    <a:cubicBezTo>
                      <a:pt x="11" y="155"/>
                      <a:pt x="19" y="113"/>
                      <a:pt x="17" y="77"/>
                    </a:cubicBezTo>
                    <a:close/>
                    <a:moveTo>
                      <a:pt x="46" y="189"/>
                    </a:moveTo>
                    <a:cubicBezTo>
                      <a:pt x="50" y="189"/>
                      <a:pt x="58" y="186"/>
                      <a:pt x="61" y="192"/>
                    </a:cubicBezTo>
                    <a:cubicBezTo>
                      <a:pt x="60" y="199"/>
                      <a:pt x="44" y="196"/>
                      <a:pt x="35" y="195"/>
                    </a:cubicBezTo>
                    <a:cubicBezTo>
                      <a:pt x="26" y="195"/>
                      <a:pt x="13" y="197"/>
                      <a:pt x="12" y="189"/>
                    </a:cubicBezTo>
                    <a:cubicBezTo>
                      <a:pt x="26" y="190"/>
                      <a:pt x="34" y="188"/>
                      <a:pt x="46" y="189"/>
                    </a:cubicBezTo>
                    <a:close/>
                    <a:moveTo>
                      <a:pt x="55" y="223"/>
                    </a:moveTo>
                    <a:cubicBezTo>
                      <a:pt x="42" y="224"/>
                      <a:pt x="30" y="223"/>
                      <a:pt x="15" y="220"/>
                    </a:cubicBezTo>
                    <a:cubicBezTo>
                      <a:pt x="13" y="216"/>
                      <a:pt x="14" y="207"/>
                      <a:pt x="12" y="202"/>
                    </a:cubicBezTo>
                    <a:cubicBezTo>
                      <a:pt x="32" y="202"/>
                      <a:pt x="40" y="205"/>
                      <a:pt x="61" y="205"/>
                    </a:cubicBezTo>
                    <a:cubicBezTo>
                      <a:pt x="62" y="214"/>
                      <a:pt x="58" y="218"/>
                      <a:pt x="55" y="223"/>
                    </a:cubicBezTo>
                    <a:close/>
                    <a:moveTo>
                      <a:pt x="61" y="165"/>
                    </a:moveTo>
                    <a:cubicBezTo>
                      <a:pt x="60" y="170"/>
                      <a:pt x="64" y="180"/>
                      <a:pt x="55" y="180"/>
                    </a:cubicBezTo>
                    <a:cubicBezTo>
                      <a:pt x="49" y="176"/>
                      <a:pt x="52" y="167"/>
                      <a:pt x="52" y="157"/>
                    </a:cubicBezTo>
                    <a:cubicBezTo>
                      <a:pt x="51" y="133"/>
                      <a:pt x="49" y="100"/>
                      <a:pt x="52" y="73"/>
                    </a:cubicBezTo>
                    <a:cubicBezTo>
                      <a:pt x="54" y="74"/>
                      <a:pt x="56" y="74"/>
                      <a:pt x="56" y="72"/>
                    </a:cubicBezTo>
                    <a:cubicBezTo>
                      <a:pt x="58" y="73"/>
                      <a:pt x="59" y="73"/>
                      <a:pt x="59" y="75"/>
                    </a:cubicBezTo>
                    <a:cubicBezTo>
                      <a:pt x="62" y="103"/>
                      <a:pt x="64" y="144"/>
                      <a:pt x="61" y="16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0" name="Freeform 836"/>
              <p:cNvSpPr>
                <a:spLocks/>
              </p:cNvSpPr>
              <p:nvPr/>
            </p:nvSpPr>
            <p:spPr bwMode="auto">
              <a:xfrm rot="12600000">
                <a:off x="4510013" y="1685603"/>
                <a:ext cx="58555" cy="81650"/>
              </a:xfrm>
              <a:custGeom>
                <a:avLst/>
                <a:gdLst>
                  <a:gd name="T0" fmla="*/ 9 w 17"/>
                  <a:gd name="T1" fmla="*/ 22 h 22"/>
                  <a:gd name="T2" fmla="*/ 12 w 17"/>
                  <a:gd name="T3" fmla="*/ 19 h 22"/>
                  <a:gd name="T4" fmla="*/ 14 w 17"/>
                  <a:gd name="T5" fmla="*/ 0 h 22"/>
                  <a:gd name="T6" fmla="*/ 9 w 1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2">
                    <a:moveTo>
                      <a:pt x="9" y="22"/>
                    </a:moveTo>
                    <a:cubicBezTo>
                      <a:pt x="9" y="20"/>
                      <a:pt x="12" y="20"/>
                      <a:pt x="12" y="19"/>
                    </a:cubicBezTo>
                    <a:cubicBezTo>
                      <a:pt x="9" y="15"/>
                      <a:pt x="17" y="5"/>
                      <a:pt x="14" y="0"/>
                    </a:cubicBezTo>
                    <a:cubicBezTo>
                      <a:pt x="6" y="1"/>
                      <a:pt x="0" y="20"/>
                      <a:pt x="9" y="22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1" name="Freeform 870"/>
              <p:cNvSpPr>
                <a:spLocks/>
              </p:cNvSpPr>
              <p:nvPr/>
            </p:nvSpPr>
            <p:spPr bwMode="auto">
              <a:xfrm rot="3581735">
                <a:off x="4327242" y="1586597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2" name="Freeform 902"/>
              <p:cNvSpPr>
                <a:spLocks/>
              </p:cNvSpPr>
              <p:nvPr/>
            </p:nvSpPr>
            <p:spPr bwMode="auto">
              <a:xfrm rot="11711802">
                <a:off x="3722620" y="1521104"/>
                <a:ext cx="247734" cy="410651"/>
              </a:xfrm>
              <a:custGeom>
                <a:avLst/>
                <a:gdLst>
                  <a:gd name="T0" fmla="*/ 22 w 72"/>
                  <a:gd name="T1" fmla="*/ 68 h 111"/>
                  <a:gd name="T2" fmla="*/ 29 w 72"/>
                  <a:gd name="T3" fmla="*/ 108 h 111"/>
                  <a:gd name="T4" fmla="*/ 48 w 72"/>
                  <a:gd name="T5" fmla="*/ 34 h 111"/>
                  <a:gd name="T6" fmla="*/ 72 w 72"/>
                  <a:gd name="T7" fmla="*/ 36 h 111"/>
                  <a:gd name="T8" fmla="*/ 50 w 72"/>
                  <a:gd name="T9" fmla="*/ 0 h 111"/>
                  <a:gd name="T10" fmla="*/ 46 w 72"/>
                  <a:gd name="T11" fmla="*/ 3 h 111"/>
                  <a:gd name="T12" fmla="*/ 33 w 72"/>
                  <a:gd name="T13" fmla="*/ 70 h 111"/>
                  <a:gd name="T14" fmla="*/ 22 w 72"/>
                  <a:gd name="T15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11">
                    <a:moveTo>
                      <a:pt x="22" y="68"/>
                    </a:moveTo>
                    <a:cubicBezTo>
                      <a:pt x="10" y="75"/>
                      <a:pt x="0" y="111"/>
                      <a:pt x="29" y="108"/>
                    </a:cubicBezTo>
                    <a:cubicBezTo>
                      <a:pt x="47" y="96"/>
                      <a:pt x="35" y="51"/>
                      <a:pt x="48" y="34"/>
                    </a:cubicBezTo>
                    <a:cubicBezTo>
                      <a:pt x="58" y="33"/>
                      <a:pt x="66" y="43"/>
                      <a:pt x="72" y="36"/>
                    </a:cubicBezTo>
                    <a:cubicBezTo>
                      <a:pt x="72" y="22"/>
                      <a:pt x="63" y="5"/>
                      <a:pt x="50" y="0"/>
                    </a:cubicBezTo>
                    <a:cubicBezTo>
                      <a:pt x="49" y="2"/>
                      <a:pt x="47" y="2"/>
                      <a:pt x="46" y="3"/>
                    </a:cubicBezTo>
                    <a:cubicBezTo>
                      <a:pt x="40" y="26"/>
                      <a:pt x="38" y="47"/>
                      <a:pt x="33" y="70"/>
                    </a:cubicBezTo>
                    <a:cubicBezTo>
                      <a:pt x="30" y="69"/>
                      <a:pt x="27" y="68"/>
                      <a:pt x="22" y="6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3" name="Freeform 870"/>
              <p:cNvSpPr>
                <a:spLocks/>
              </p:cNvSpPr>
              <p:nvPr/>
            </p:nvSpPr>
            <p:spPr bwMode="auto">
              <a:xfrm rot="394503">
                <a:off x="4031333" y="1073804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2" name="组 911"/>
            <p:cNvGrpSpPr/>
            <p:nvPr/>
          </p:nvGrpSpPr>
          <p:grpSpPr>
            <a:xfrm>
              <a:off x="984498" y="2523419"/>
              <a:ext cx="998602" cy="637130"/>
              <a:chOff x="7585076" y="3881438"/>
              <a:chExt cx="609600" cy="38893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41" name="Freeform 660"/>
              <p:cNvSpPr>
                <a:spLocks noEditPoints="1"/>
              </p:cNvSpPr>
              <p:nvPr/>
            </p:nvSpPr>
            <p:spPr bwMode="auto">
              <a:xfrm>
                <a:off x="7585076" y="3894138"/>
                <a:ext cx="214313" cy="374650"/>
              </a:xfrm>
              <a:custGeom>
                <a:avLst/>
                <a:gdLst>
                  <a:gd name="T0" fmla="*/ 88 w 88"/>
                  <a:gd name="T1" fmla="*/ 149 h 154"/>
                  <a:gd name="T2" fmla="*/ 49 w 88"/>
                  <a:gd name="T3" fmla="*/ 0 h 154"/>
                  <a:gd name="T4" fmla="*/ 22 w 88"/>
                  <a:gd name="T5" fmla="*/ 7 h 154"/>
                  <a:gd name="T6" fmla="*/ 3 w 88"/>
                  <a:gd name="T7" fmla="*/ 134 h 154"/>
                  <a:gd name="T8" fmla="*/ 3 w 88"/>
                  <a:gd name="T9" fmla="*/ 148 h 154"/>
                  <a:gd name="T10" fmla="*/ 23 w 88"/>
                  <a:gd name="T11" fmla="*/ 147 h 154"/>
                  <a:gd name="T12" fmla="*/ 35 w 88"/>
                  <a:gd name="T13" fmla="*/ 147 h 154"/>
                  <a:gd name="T14" fmla="*/ 37 w 88"/>
                  <a:gd name="T15" fmla="*/ 114 h 154"/>
                  <a:gd name="T16" fmla="*/ 39 w 88"/>
                  <a:gd name="T17" fmla="*/ 92 h 154"/>
                  <a:gd name="T18" fmla="*/ 53 w 88"/>
                  <a:gd name="T19" fmla="*/ 149 h 154"/>
                  <a:gd name="T20" fmla="*/ 76 w 88"/>
                  <a:gd name="T21" fmla="*/ 149 h 154"/>
                  <a:gd name="T22" fmla="*/ 88 w 88"/>
                  <a:gd name="T23" fmla="*/ 149 h 154"/>
                  <a:gd name="T24" fmla="*/ 58 w 88"/>
                  <a:gd name="T25" fmla="*/ 143 h 154"/>
                  <a:gd name="T26" fmla="*/ 46 w 88"/>
                  <a:gd name="T27" fmla="*/ 84 h 154"/>
                  <a:gd name="T28" fmla="*/ 30 w 88"/>
                  <a:gd name="T29" fmla="*/ 86 h 154"/>
                  <a:gd name="T30" fmla="*/ 29 w 88"/>
                  <a:gd name="T31" fmla="*/ 140 h 154"/>
                  <a:gd name="T32" fmla="*/ 10 w 88"/>
                  <a:gd name="T33" fmla="*/ 141 h 154"/>
                  <a:gd name="T34" fmla="*/ 26 w 88"/>
                  <a:gd name="T35" fmla="*/ 13 h 154"/>
                  <a:gd name="T36" fmla="*/ 43 w 88"/>
                  <a:gd name="T37" fmla="*/ 9 h 154"/>
                  <a:gd name="T38" fmla="*/ 50 w 88"/>
                  <a:gd name="T39" fmla="*/ 24 h 154"/>
                  <a:gd name="T40" fmla="*/ 80 w 88"/>
                  <a:gd name="T41" fmla="*/ 143 h 154"/>
                  <a:gd name="T42" fmla="*/ 58 w 88"/>
                  <a:gd name="T43" fmla="*/ 1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154">
                    <a:moveTo>
                      <a:pt x="88" y="149"/>
                    </a:moveTo>
                    <a:cubicBezTo>
                      <a:pt x="79" y="102"/>
                      <a:pt x="63" y="42"/>
                      <a:pt x="49" y="0"/>
                    </a:cubicBezTo>
                    <a:cubicBezTo>
                      <a:pt x="42" y="0"/>
                      <a:pt x="28" y="5"/>
                      <a:pt x="22" y="7"/>
                    </a:cubicBezTo>
                    <a:cubicBezTo>
                      <a:pt x="11" y="46"/>
                      <a:pt x="9" y="93"/>
                      <a:pt x="3" y="134"/>
                    </a:cubicBezTo>
                    <a:cubicBezTo>
                      <a:pt x="2" y="141"/>
                      <a:pt x="0" y="149"/>
                      <a:pt x="3" y="148"/>
                    </a:cubicBezTo>
                    <a:cubicBezTo>
                      <a:pt x="8" y="153"/>
                      <a:pt x="16" y="147"/>
                      <a:pt x="23" y="147"/>
                    </a:cubicBezTo>
                    <a:cubicBezTo>
                      <a:pt x="27" y="147"/>
                      <a:pt x="31" y="149"/>
                      <a:pt x="35" y="147"/>
                    </a:cubicBezTo>
                    <a:cubicBezTo>
                      <a:pt x="33" y="137"/>
                      <a:pt x="36" y="127"/>
                      <a:pt x="37" y="114"/>
                    </a:cubicBezTo>
                    <a:cubicBezTo>
                      <a:pt x="37" y="105"/>
                      <a:pt x="34" y="95"/>
                      <a:pt x="39" y="92"/>
                    </a:cubicBezTo>
                    <a:cubicBezTo>
                      <a:pt x="46" y="109"/>
                      <a:pt x="46" y="132"/>
                      <a:pt x="53" y="149"/>
                    </a:cubicBezTo>
                    <a:cubicBezTo>
                      <a:pt x="59" y="151"/>
                      <a:pt x="65" y="148"/>
                      <a:pt x="76" y="149"/>
                    </a:cubicBezTo>
                    <a:cubicBezTo>
                      <a:pt x="83" y="148"/>
                      <a:pt x="84" y="154"/>
                      <a:pt x="88" y="149"/>
                    </a:cubicBezTo>
                    <a:close/>
                    <a:moveTo>
                      <a:pt x="58" y="143"/>
                    </a:moveTo>
                    <a:cubicBezTo>
                      <a:pt x="52" y="128"/>
                      <a:pt x="49" y="106"/>
                      <a:pt x="46" y="84"/>
                    </a:cubicBezTo>
                    <a:cubicBezTo>
                      <a:pt x="40" y="81"/>
                      <a:pt x="34" y="87"/>
                      <a:pt x="30" y="86"/>
                    </a:cubicBezTo>
                    <a:cubicBezTo>
                      <a:pt x="30" y="102"/>
                      <a:pt x="30" y="120"/>
                      <a:pt x="29" y="140"/>
                    </a:cubicBezTo>
                    <a:cubicBezTo>
                      <a:pt x="25" y="143"/>
                      <a:pt x="16" y="141"/>
                      <a:pt x="10" y="141"/>
                    </a:cubicBezTo>
                    <a:cubicBezTo>
                      <a:pt x="13" y="96"/>
                      <a:pt x="16" y="53"/>
                      <a:pt x="26" y="13"/>
                    </a:cubicBezTo>
                    <a:cubicBezTo>
                      <a:pt x="33" y="12"/>
                      <a:pt x="36" y="9"/>
                      <a:pt x="43" y="9"/>
                    </a:cubicBezTo>
                    <a:cubicBezTo>
                      <a:pt x="48" y="12"/>
                      <a:pt x="49" y="19"/>
                      <a:pt x="50" y="24"/>
                    </a:cubicBezTo>
                    <a:cubicBezTo>
                      <a:pt x="61" y="60"/>
                      <a:pt x="73" y="100"/>
                      <a:pt x="80" y="143"/>
                    </a:cubicBezTo>
                    <a:cubicBezTo>
                      <a:pt x="77" y="142"/>
                      <a:pt x="64" y="141"/>
                      <a:pt x="58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661"/>
              <p:cNvSpPr>
                <a:spLocks noEditPoints="1"/>
              </p:cNvSpPr>
              <p:nvPr/>
            </p:nvSpPr>
            <p:spPr bwMode="auto">
              <a:xfrm>
                <a:off x="7808913" y="3881438"/>
                <a:ext cx="201613" cy="388938"/>
              </a:xfrm>
              <a:custGeom>
                <a:avLst/>
                <a:gdLst>
                  <a:gd name="T0" fmla="*/ 69 w 83"/>
                  <a:gd name="T1" fmla="*/ 24 h 160"/>
                  <a:gd name="T2" fmla="*/ 0 w 83"/>
                  <a:gd name="T3" fmla="*/ 20 h 160"/>
                  <a:gd name="T4" fmla="*/ 5 w 83"/>
                  <a:gd name="T5" fmla="*/ 158 h 160"/>
                  <a:gd name="T6" fmla="*/ 13 w 83"/>
                  <a:gd name="T7" fmla="*/ 153 h 160"/>
                  <a:gd name="T8" fmla="*/ 81 w 83"/>
                  <a:gd name="T9" fmla="*/ 106 h 160"/>
                  <a:gd name="T10" fmla="*/ 55 w 83"/>
                  <a:gd name="T11" fmla="*/ 83 h 160"/>
                  <a:gd name="T12" fmla="*/ 69 w 83"/>
                  <a:gd name="T13" fmla="*/ 24 h 160"/>
                  <a:gd name="T14" fmla="*/ 40 w 83"/>
                  <a:gd name="T15" fmla="*/ 82 h 160"/>
                  <a:gd name="T16" fmla="*/ 71 w 83"/>
                  <a:gd name="T17" fmla="*/ 97 h 160"/>
                  <a:gd name="T18" fmla="*/ 12 w 83"/>
                  <a:gd name="T19" fmla="*/ 146 h 160"/>
                  <a:gd name="T20" fmla="*/ 8 w 83"/>
                  <a:gd name="T21" fmla="*/ 121 h 160"/>
                  <a:gd name="T22" fmla="*/ 7 w 83"/>
                  <a:gd name="T23" fmla="*/ 20 h 160"/>
                  <a:gd name="T24" fmla="*/ 24 w 83"/>
                  <a:gd name="T25" fmla="*/ 13 h 160"/>
                  <a:gd name="T26" fmla="*/ 66 w 83"/>
                  <a:gd name="T27" fmla="*/ 34 h 160"/>
                  <a:gd name="T28" fmla="*/ 59 w 83"/>
                  <a:gd name="T29" fmla="*/ 70 h 160"/>
                  <a:gd name="T30" fmla="*/ 40 w 83"/>
                  <a:gd name="T31" fmla="*/ 8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3" h="160">
                    <a:moveTo>
                      <a:pt x="69" y="24"/>
                    </a:moveTo>
                    <a:cubicBezTo>
                      <a:pt x="58" y="0"/>
                      <a:pt x="15" y="1"/>
                      <a:pt x="0" y="20"/>
                    </a:cubicBezTo>
                    <a:cubicBezTo>
                      <a:pt x="0" y="64"/>
                      <a:pt x="1" y="115"/>
                      <a:pt x="5" y="158"/>
                    </a:cubicBezTo>
                    <a:cubicBezTo>
                      <a:pt x="11" y="160"/>
                      <a:pt x="9" y="153"/>
                      <a:pt x="13" y="153"/>
                    </a:cubicBezTo>
                    <a:cubicBezTo>
                      <a:pt x="37" y="152"/>
                      <a:pt x="83" y="138"/>
                      <a:pt x="81" y="106"/>
                    </a:cubicBezTo>
                    <a:cubicBezTo>
                      <a:pt x="80" y="93"/>
                      <a:pt x="70" y="83"/>
                      <a:pt x="55" y="83"/>
                    </a:cubicBezTo>
                    <a:cubicBezTo>
                      <a:pt x="67" y="76"/>
                      <a:pt x="75" y="39"/>
                      <a:pt x="69" y="24"/>
                    </a:cubicBezTo>
                    <a:close/>
                    <a:moveTo>
                      <a:pt x="40" y="82"/>
                    </a:moveTo>
                    <a:cubicBezTo>
                      <a:pt x="46" y="91"/>
                      <a:pt x="65" y="88"/>
                      <a:pt x="71" y="97"/>
                    </a:cubicBezTo>
                    <a:cubicBezTo>
                      <a:pt x="83" y="137"/>
                      <a:pt x="40" y="143"/>
                      <a:pt x="12" y="146"/>
                    </a:cubicBezTo>
                    <a:cubicBezTo>
                      <a:pt x="9" y="139"/>
                      <a:pt x="9" y="130"/>
                      <a:pt x="8" y="121"/>
                    </a:cubicBezTo>
                    <a:cubicBezTo>
                      <a:pt x="5" y="91"/>
                      <a:pt x="4" y="53"/>
                      <a:pt x="7" y="20"/>
                    </a:cubicBezTo>
                    <a:cubicBezTo>
                      <a:pt x="13" y="21"/>
                      <a:pt x="17" y="14"/>
                      <a:pt x="24" y="13"/>
                    </a:cubicBezTo>
                    <a:cubicBezTo>
                      <a:pt x="41" y="10"/>
                      <a:pt x="64" y="19"/>
                      <a:pt x="66" y="34"/>
                    </a:cubicBezTo>
                    <a:cubicBezTo>
                      <a:pt x="67" y="41"/>
                      <a:pt x="64" y="63"/>
                      <a:pt x="59" y="70"/>
                    </a:cubicBezTo>
                    <a:cubicBezTo>
                      <a:pt x="55" y="77"/>
                      <a:pt x="48" y="77"/>
                      <a:pt x="4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3" name="Freeform 663"/>
              <p:cNvSpPr>
                <a:spLocks noEditPoints="1"/>
              </p:cNvSpPr>
              <p:nvPr/>
            </p:nvSpPr>
            <p:spPr bwMode="auto">
              <a:xfrm>
                <a:off x="7991476" y="3905250"/>
                <a:ext cx="203200" cy="365125"/>
              </a:xfrm>
              <a:custGeom>
                <a:avLst/>
                <a:gdLst>
                  <a:gd name="T0" fmla="*/ 47 w 83"/>
                  <a:gd name="T1" fmla="*/ 36 h 150"/>
                  <a:gd name="T2" fmla="*/ 59 w 83"/>
                  <a:gd name="T3" fmla="*/ 37 h 150"/>
                  <a:gd name="T4" fmla="*/ 62 w 83"/>
                  <a:gd name="T5" fmla="*/ 6 h 150"/>
                  <a:gd name="T6" fmla="*/ 28 w 83"/>
                  <a:gd name="T7" fmla="*/ 14 h 150"/>
                  <a:gd name="T8" fmla="*/ 9 w 83"/>
                  <a:gd name="T9" fmla="*/ 113 h 150"/>
                  <a:gd name="T10" fmla="*/ 79 w 83"/>
                  <a:gd name="T11" fmla="*/ 133 h 150"/>
                  <a:gd name="T12" fmla="*/ 77 w 83"/>
                  <a:gd name="T13" fmla="*/ 105 h 150"/>
                  <a:gd name="T14" fmla="*/ 58 w 83"/>
                  <a:gd name="T15" fmla="*/ 112 h 150"/>
                  <a:gd name="T16" fmla="*/ 47 w 83"/>
                  <a:gd name="T17" fmla="*/ 36 h 150"/>
                  <a:gd name="T18" fmla="*/ 74 w 83"/>
                  <a:gd name="T19" fmla="*/ 114 h 150"/>
                  <a:gd name="T20" fmla="*/ 72 w 83"/>
                  <a:gd name="T21" fmla="*/ 130 h 150"/>
                  <a:gd name="T22" fmla="*/ 15 w 83"/>
                  <a:gd name="T23" fmla="*/ 113 h 150"/>
                  <a:gd name="T24" fmla="*/ 14 w 83"/>
                  <a:gd name="T25" fmla="*/ 66 h 150"/>
                  <a:gd name="T26" fmla="*/ 40 w 83"/>
                  <a:gd name="T27" fmla="*/ 12 h 150"/>
                  <a:gd name="T28" fmla="*/ 52 w 83"/>
                  <a:gd name="T29" fmla="*/ 9 h 150"/>
                  <a:gd name="T30" fmla="*/ 55 w 83"/>
                  <a:gd name="T31" fmla="*/ 29 h 150"/>
                  <a:gd name="T32" fmla="*/ 43 w 83"/>
                  <a:gd name="T33" fmla="*/ 30 h 150"/>
                  <a:gd name="T34" fmla="*/ 74 w 83"/>
                  <a:gd name="T35" fmla="*/ 11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50">
                    <a:moveTo>
                      <a:pt x="47" y="36"/>
                    </a:moveTo>
                    <a:cubicBezTo>
                      <a:pt x="50" y="37"/>
                      <a:pt x="57" y="39"/>
                      <a:pt x="59" y="37"/>
                    </a:cubicBezTo>
                    <a:cubicBezTo>
                      <a:pt x="61" y="28"/>
                      <a:pt x="61" y="20"/>
                      <a:pt x="62" y="6"/>
                    </a:cubicBezTo>
                    <a:cubicBezTo>
                      <a:pt x="49" y="0"/>
                      <a:pt x="36" y="5"/>
                      <a:pt x="28" y="14"/>
                    </a:cubicBezTo>
                    <a:cubicBezTo>
                      <a:pt x="11" y="34"/>
                      <a:pt x="0" y="83"/>
                      <a:pt x="9" y="113"/>
                    </a:cubicBezTo>
                    <a:cubicBezTo>
                      <a:pt x="17" y="142"/>
                      <a:pt x="60" y="150"/>
                      <a:pt x="79" y="133"/>
                    </a:cubicBezTo>
                    <a:cubicBezTo>
                      <a:pt x="78" y="122"/>
                      <a:pt x="83" y="112"/>
                      <a:pt x="77" y="105"/>
                    </a:cubicBezTo>
                    <a:cubicBezTo>
                      <a:pt x="68" y="107"/>
                      <a:pt x="66" y="113"/>
                      <a:pt x="58" y="112"/>
                    </a:cubicBezTo>
                    <a:cubicBezTo>
                      <a:pt x="30" y="110"/>
                      <a:pt x="24" y="51"/>
                      <a:pt x="47" y="36"/>
                    </a:cubicBezTo>
                    <a:close/>
                    <a:moveTo>
                      <a:pt x="74" y="114"/>
                    </a:moveTo>
                    <a:cubicBezTo>
                      <a:pt x="73" y="119"/>
                      <a:pt x="75" y="127"/>
                      <a:pt x="72" y="130"/>
                    </a:cubicBezTo>
                    <a:cubicBezTo>
                      <a:pt x="48" y="140"/>
                      <a:pt x="23" y="135"/>
                      <a:pt x="15" y="113"/>
                    </a:cubicBezTo>
                    <a:cubicBezTo>
                      <a:pt x="12" y="102"/>
                      <a:pt x="12" y="81"/>
                      <a:pt x="14" y="66"/>
                    </a:cubicBezTo>
                    <a:cubicBezTo>
                      <a:pt x="17" y="43"/>
                      <a:pt x="30" y="18"/>
                      <a:pt x="40" y="12"/>
                    </a:cubicBezTo>
                    <a:cubicBezTo>
                      <a:pt x="44" y="10"/>
                      <a:pt x="49" y="10"/>
                      <a:pt x="52" y="9"/>
                    </a:cubicBezTo>
                    <a:cubicBezTo>
                      <a:pt x="58" y="11"/>
                      <a:pt x="53" y="27"/>
                      <a:pt x="55" y="29"/>
                    </a:cubicBezTo>
                    <a:cubicBezTo>
                      <a:pt x="52" y="33"/>
                      <a:pt x="45" y="26"/>
                      <a:pt x="43" y="30"/>
                    </a:cubicBezTo>
                    <a:cubicBezTo>
                      <a:pt x="12" y="52"/>
                      <a:pt x="26" y="136"/>
                      <a:pt x="7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4" name="Freeform 664"/>
              <p:cNvSpPr>
                <a:spLocks noEditPoints="1"/>
              </p:cNvSpPr>
              <p:nvPr/>
            </p:nvSpPr>
            <p:spPr bwMode="auto">
              <a:xfrm>
                <a:off x="7848601" y="3940175"/>
                <a:ext cx="87313" cy="114300"/>
              </a:xfrm>
              <a:custGeom>
                <a:avLst/>
                <a:gdLst>
                  <a:gd name="T0" fmla="*/ 22 w 36"/>
                  <a:gd name="T1" fmla="*/ 3 h 47"/>
                  <a:gd name="T2" fmla="*/ 11 w 36"/>
                  <a:gd name="T3" fmla="*/ 0 h 47"/>
                  <a:gd name="T4" fmla="*/ 3 w 36"/>
                  <a:gd name="T5" fmla="*/ 17 h 47"/>
                  <a:gd name="T6" fmla="*/ 5 w 36"/>
                  <a:gd name="T7" fmla="*/ 46 h 47"/>
                  <a:gd name="T8" fmla="*/ 8 w 36"/>
                  <a:gd name="T9" fmla="*/ 47 h 47"/>
                  <a:gd name="T10" fmla="*/ 22 w 36"/>
                  <a:gd name="T11" fmla="*/ 3 h 47"/>
                  <a:gd name="T12" fmla="*/ 10 w 36"/>
                  <a:gd name="T13" fmla="*/ 40 h 47"/>
                  <a:gd name="T14" fmla="*/ 8 w 36"/>
                  <a:gd name="T15" fmla="*/ 8 h 47"/>
                  <a:gd name="T16" fmla="*/ 10 w 36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7">
                    <a:moveTo>
                      <a:pt x="22" y="3"/>
                    </a:moveTo>
                    <a:cubicBezTo>
                      <a:pt x="21" y="2"/>
                      <a:pt x="13" y="0"/>
                      <a:pt x="11" y="0"/>
                    </a:cubicBezTo>
                    <a:cubicBezTo>
                      <a:pt x="0" y="1"/>
                      <a:pt x="3" y="9"/>
                      <a:pt x="3" y="17"/>
                    </a:cubicBezTo>
                    <a:cubicBezTo>
                      <a:pt x="3" y="26"/>
                      <a:pt x="0" y="37"/>
                      <a:pt x="5" y="46"/>
                    </a:cubicBezTo>
                    <a:cubicBezTo>
                      <a:pt x="7" y="46"/>
                      <a:pt x="8" y="46"/>
                      <a:pt x="8" y="47"/>
                    </a:cubicBezTo>
                    <a:cubicBezTo>
                      <a:pt x="35" y="47"/>
                      <a:pt x="36" y="13"/>
                      <a:pt x="22" y="3"/>
                    </a:cubicBezTo>
                    <a:close/>
                    <a:moveTo>
                      <a:pt x="10" y="40"/>
                    </a:moveTo>
                    <a:cubicBezTo>
                      <a:pt x="8" y="35"/>
                      <a:pt x="8" y="19"/>
                      <a:pt x="8" y="8"/>
                    </a:cubicBezTo>
                    <a:cubicBezTo>
                      <a:pt x="30" y="4"/>
                      <a:pt x="29" y="42"/>
                      <a:pt x="1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5" name="Freeform 666"/>
              <p:cNvSpPr>
                <a:spLocks noEditPoints="1"/>
              </p:cNvSpPr>
              <p:nvPr/>
            </p:nvSpPr>
            <p:spPr bwMode="auto">
              <a:xfrm>
                <a:off x="7645401" y="3956050"/>
                <a:ext cx="61913" cy="122238"/>
              </a:xfrm>
              <a:custGeom>
                <a:avLst/>
                <a:gdLst>
                  <a:gd name="T0" fmla="*/ 6 w 25"/>
                  <a:gd name="T1" fmla="*/ 2 h 50"/>
                  <a:gd name="T2" fmla="*/ 0 w 25"/>
                  <a:gd name="T3" fmla="*/ 46 h 50"/>
                  <a:gd name="T4" fmla="*/ 21 w 25"/>
                  <a:gd name="T5" fmla="*/ 48 h 50"/>
                  <a:gd name="T6" fmla="*/ 17 w 25"/>
                  <a:gd name="T7" fmla="*/ 1 h 50"/>
                  <a:gd name="T8" fmla="*/ 6 w 25"/>
                  <a:gd name="T9" fmla="*/ 2 h 50"/>
                  <a:gd name="T10" fmla="*/ 9 w 25"/>
                  <a:gd name="T11" fmla="*/ 44 h 50"/>
                  <a:gd name="T12" fmla="*/ 10 w 25"/>
                  <a:gd name="T13" fmla="*/ 8 h 50"/>
                  <a:gd name="T14" fmla="*/ 14 w 25"/>
                  <a:gd name="T15" fmla="*/ 8 h 50"/>
                  <a:gd name="T16" fmla="*/ 17 w 25"/>
                  <a:gd name="T17" fmla="*/ 42 h 50"/>
                  <a:gd name="T18" fmla="*/ 9 w 25"/>
                  <a:gd name="T19" fmla="*/ 4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50">
                    <a:moveTo>
                      <a:pt x="6" y="2"/>
                    </a:moveTo>
                    <a:cubicBezTo>
                      <a:pt x="1" y="16"/>
                      <a:pt x="3" y="33"/>
                      <a:pt x="0" y="46"/>
                    </a:cubicBezTo>
                    <a:cubicBezTo>
                      <a:pt x="7" y="48"/>
                      <a:pt x="14" y="50"/>
                      <a:pt x="21" y="48"/>
                    </a:cubicBezTo>
                    <a:cubicBezTo>
                      <a:pt x="25" y="33"/>
                      <a:pt x="22" y="13"/>
                      <a:pt x="17" y="1"/>
                    </a:cubicBezTo>
                    <a:cubicBezTo>
                      <a:pt x="13" y="1"/>
                      <a:pt x="8" y="0"/>
                      <a:pt x="6" y="2"/>
                    </a:cubicBezTo>
                    <a:close/>
                    <a:moveTo>
                      <a:pt x="9" y="44"/>
                    </a:moveTo>
                    <a:cubicBezTo>
                      <a:pt x="3" y="35"/>
                      <a:pt x="10" y="19"/>
                      <a:pt x="10" y="8"/>
                    </a:cubicBezTo>
                    <a:cubicBezTo>
                      <a:pt x="12" y="8"/>
                      <a:pt x="13" y="8"/>
                      <a:pt x="14" y="8"/>
                    </a:cubicBezTo>
                    <a:cubicBezTo>
                      <a:pt x="16" y="21"/>
                      <a:pt x="17" y="28"/>
                      <a:pt x="17" y="42"/>
                    </a:cubicBezTo>
                    <a:cubicBezTo>
                      <a:pt x="15" y="43"/>
                      <a:pt x="9" y="40"/>
                      <a:pt x="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6" name="Freeform 676"/>
              <p:cNvSpPr>
                <a:spLocks noEditPoints="1"/>
              </p:cNvSpPr>
              <p:nvPr/>
            </p:nvSpPr>
            <p:spPr bwMode="auto">
              <a:xfrm>
                <a:off x="7854951" y="4117975"/>
                <a:ext cx="93663" cy="88900"/>
              </a:xfrm>
              <a:custGeom>
                <a:avLst/>
                <a:gdLst>
                  <a:gd name="T0" fmla="*/ 0 w 38"/>
                  <a:gd name="T1" fmla="*/ 9 h 37"/>
                  <a:gd name="T2" fmla="*/ 1 w 38"/>
                  <a:gd name="T3" fmla="*/ 37 h 37"/>
                  <a:gd name="T4" fmla="*/ 32 w 38"/>
                  <a:gd name="T5" fmla="*/ 8 h 37"/>
                  <a:gd name="T6" fmla="*/ 0 w 38"/>
                  <a:gd name="T7" fmla="*/ 9 h 37"/>
                  <a:gd name="T8" fmla="*/ 27 w 38"/>
                  <a:gd name="T9" fmla="*/ 13 h 37"/>
                  <a:gd name="T10" fmla="*/ 25 w 38"/>
                  <a:gd name="T11" fmla="*/ 24 h 37"/>
                  <a:gd name="T12" fmla="*/ 8 w 38"/>
                  <a:gd name="T13" fmla="*/ 28 h 37"/>
                  <a:gd name="T14" fmla="*/ 8 w 38"/>
                  <a:gd name="T15" fmla="*/ 10 h 37"/>
                  <a:gd name="T16" fmla="*/ 27 w 38"/>
                  <a:gd name="T17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7">
                    <a:moveTo>
                      <a:pt x="0" y="9"/>
                    </a:moveTo>
                    <a:cubicBezTo>
                      <a:pt x="0" y="16"/>
                      <a:pt x="2" y="27"/>
                      <a:pt x="1" y="37"/>
                    </a:cubicBezTo>
                    <a:cubicBezTo>
                      <a:pt x="15" y="36"/>
                      <a:pt x="38" y="33"/>
                      <a:pt x="32" y="8"/>
                    </a:cubicBezTo>
                    <a:cubicBezTo>
                      <a:pt x="26" y="2"/>
                      <a:pt x="4" y="0"/>
                      <a:pt x="0" y="9"/>
                    </a:cubicBezTo>
                    <a:close/>
                    <a:moveTo>
                      <a:pt x="27" y="13"/>
                    </a:moveTo>
                    <a:cubicBezTo>
                      <a:pt x="28" y="18"/>
                      <a:pt x="25" y="20"/>
                      <a:pt x="25" y="24"/>
                    </a:cubicBezTo>
                    <a:cubicBezTo>
                      <a:pt x="22" y="28"/>
                      <a:pt x="16" y="29"/>
                      <a:pt x="8" y="28"/>
                    </a:cubicBezTo>
                    <a:cubicBezTo>
                      <a:pt x="6" y="25"/>
                      <a:pt x="6" y="14"/>
                      <a:pt x="8" y="10"/>
                    </a:cubicBezTo>
                    <a:cubicBezTo>
                      <a:pt x="15" y="11"/>
                      <a:pt x="24" y="9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3" name="组 912"/>
            <p:cNvGrpSpPr/>
            <p:nvPr/>
          </p:nvGrpSpPr>
          <p:grpSpPr>
            <a:xfrm rot="900000">
              <a:off x="2175769" y="2416665"/>
              <a:ext cx="954105" cy="892681"/>
              <a:chOff x="7913688" y="4706938"/>
              <a:chExt cx="739776" cy="6921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27" name="Freeform 716"/>
              <p:cNvSpPr>
                <a:spLocks noEditPoints="1"/>
              </p:cNvSpPr>
              <p:nvPr/>
            </p:nvSpPr>
            <p:spPr bwMode="auto">
              <a:xfrm>
                <a:off x="7948613" y="4706938"/>
                <a:ext cx="617538" cy="536575"/>
              </a:xfrm>
              <a:custGeom>
                <a:avLst/>
                <a:gdLst>
                  <a:gd name="T0" fmla="*/ 250 w 254"/>
                  <a:gd name="T1" fmla="*/ 156 h 220"/>
                  <a:gd name="T2" fmla="*/ 235 w 254"/>
                  <a:gd name="T3" fmla="*/ 150 h 220"/>
                  <a:gd name="T4" fmla="*/ 172 w 254"/>
                  <a:gd name="T5" fmla="*/ 149 h 220"/>
                  <a:gd name="T6" fmla="*/ 130 w 254"/>
                  <a:gd name="T7" fmla="*/ 28 h 220"/>
                  <a:gd name="T8" fmla="*/ 148 w 254"/>
                  <a:gd name="T9" fmla="*/ 9 h 220"/>
                  <a:gd name="T10" fmla="*/ 126 w 254"/>
                  <a:gd name="T11" fmla="*/ 24 h 220"/>
                  <a:gd name="T12" fmla="*/ 108 w 254"/>
                  <a:gd name="T13" fmla="*/ 0 h 220"/>
                  <a:gd name="T14" fmla="*/ 120 w 254"/>
                  <a:gd name="T15" fmla="*/ 28 h 220"/>
                  <a:gd name="T16" fmla="*/ 25 w 254"/>
                  <a:gd name="T17" fmla="*/ 139 h 220"/>
                  <a:gd name="T18" fmla="*/ 10 w 254"/>
                  <a:gd name="T19" fmla="*/ 158 h 220"/>
                  <a:gd name="T20" fmla="*/ 2 w 254"/>
                  <a:gd name="T21" fmla="*/ 180 h 220"/>
                  <a:gd name="T22" fmla="*/ 168 w 254"/>
                  <a:gd name="T23" fmla="*/ 158 h 220"/>
                  <a:gd name="T24" fmla="*/ 169 w 254"/>
                  <a:gd name="T25" fmla="*/ 220 h 220"/>
                  <a:gd name="T26" fmla="*/ 174 w 254"/>
                  <a:gd name="T27" fmla="*/ 191 h 220"/>
                  <a:gd name="T28" fmla="*/ 174 w 254"/>
                  <a:gd name="T29" fmla="*/ 157 h 220"/>
                  <a:gd name="T30" fmla="*/ 224 w 254"/>
                  <a:gd name="T31" fmla="*/ 157 h 220"/>
                  <a:gd name="T32" fmla="*/ 250 w 254"/>
                  <a:gd name="T33" fmla="*/ 156 h 220"/>
                  <a:gd name="T34" fmla="*/ 10 w 254"/>
                  <a:gd name="T35" fmla="*/ 172 h 220"/>
                  <a:gd name="T36" fmla="*/ 122 w 254"/>
                  <a:gd name="T37" fmla="*/ 35 h 220"/>
                  <a:gd name="T38" fmla="*/ 124 w 254"/>
                  <a:gd name="T39" fmla="*/ 35 h 220"/>
                  <a:gd name="T40" fmla="*/ 168 w 254"/>
                  <a:gd name="T41" fmla="*/ 151 h 220"/>
                  <a:gd name="T42" fmla="*/ 10 w 254"/>
                  <a:gd name="T43" fmla="*/ 17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4" h="220">
                    <a:moveTo>
                      <a:pt x="250" y="156"/>
                    </a:moveTo>
                    <a:cubicBezTo>
                      <a:pt x="254" y="147"/>
                      <a:pt x="240" y="150"/>
                      <a:pt x="235" y="150"/>
                    </a:cubicBezTo>
                    <a:cubicBezTo>
                      <a:pt x="208" y="148"/>
                      <a:pt x="190" y="152"/>
                      <a:pt x="172" y="149"/>
                    </a:cubicBezTo>
                    <a:cubicBezTo>
                      <a:pt x="168" y="99"/>
                      <a:pt x="141" y="71"/>
                      <a:pt x="130" y="28"/>
                    </a:cubicBezTo>
                    <a:cubicBezTo>
                      <a:pt x="135" y="20"/>
                      <a:pt x="148" y="22"/>
                      <a:pt x="148" y="9"/>
                    </a:cubicBezTo>
                    <a:cubicBezTo>
                      <a:pt x="136" y="10"/>
                      <a:pt x="134" y="20"/>
                      <a:pt x="126" y="24"/>
                    </a:cubicBezTo>
                    <a:cubicBezTo>
                      <a:pt x="120" y="15"/>
                      <a:pt x="116" y="5"/>
                      <a:pt x="108" y="0"/>
                    </a:cubicBezTo>
                    <a:cubicBezTo>
                      <a:pt x="102" y="9"/>
                      <a:pt x="118" y="18"/>
                      <a:pt x="120" y="28"/>
                    </a:cubicBezTo>
                    <a:cubicBezTo>
                      <a:pt x="85" y="59"/>
                      <a:pt x="53" y="100"/>
                      <a:pt x="25" y="139"/>
                    </a:cubicBezTo>
                    <a:cubicBezTo>
                      <a:pt x="21" y="145"/>
                      <a:pt x="15" y="151"/>
                      <a:pt x="10" y="158"/>
                    </a:cubicBezTo>
                    <a:cubicBezTo>
                      <a:pt x="6" y="164"/>
                      <a:pt x="0" y="172"/>
                      <a:pt x="2" y="180"/>
                    </a:cubicBezTo>
                    <a:cubicBezTo>
                      <a:pt x="56" y="177"/>
                      <a:pt x="112" y="162"/>
                      <a:pt x="168" y="158"/>
                    </a:cubicBezTo>
                    <a:cubicBezTo>
                      <a:pt x="174" y="179"/>
                      <a:pt x="162" y="207"/>
                      <a:pt x="169" y="220"/>
                    </a:cubicBezTo>
                    <a:cubicBezTo>
                      <a:pt x="177" y="214"/>
                      <a:pt x="173" y="201"/>
                      <a:pt x="174" y="191"/>
                    </a:cubicBezTo>
                    <a:cubicBezTo>
                      <a:pt x="174" y="179"/>
                      <a:pt x="176" y="167"/>
                      <a:pt x="174" y="157"/>
                    </a:cubicBezTo>
                    <a:cubicBezTo>
                      <a:pt x="194" y="157"/>
                      <a:pt x="211" y="156"/>
                      <a:pt x="224" y="157"/>
                    </a:cubicBezTo>
                    <a:cubicBezTo>
                      <a:pt x="234" y="157"/>
                      <a:pt x="250" y="163"/>
                      <a:pt x="250" y="156"/>
                    </a:cubicBezTo>
                    <a:close/>
                    <a:moveTo>
                      <a:pt x="10" y="172"/>
                    </a:moveTo>
                    <a:cubicBezTo>
                      <a:pt x="42" y="120"/>
                      <a:pt x="78" y="73"/>
                      <a:pt x="122" y="35"/>
                    </a:cubicBezTo>
                    <a:cubicBezTo>
                      <a:pt x="123" y="35"/>
                      <a:pt x="124" y="35"/>
                      <a:pt x="124" y="35"/>
                    </a:cubicBezTo>
                    <a:cubicBezTo>
                      <a:pt x="139" y="73"/>
                      <a:pt x="161" y="105"/>
                      <a:pt x="168" y="151"/>
                    </a:cubicBezTo>
                    <a:cubicBezTo>
                      <a:pt x="112" y="156"/>
                      <a:pt x="64" y="169"/>
                      <a:pt x="10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8" name="Freeform 721"/>
              <p:cNvSpPr>
                <a:spLocks/>
              </p:cNvSpPr>
              <p:nvPr/>
            </p:nvSpPr>
            <p:spPr bwMode="auto">
              <a:xfrm>
                <a:off x="7935913" y="4765675"/>
                <a:ext cx="184150" cy="200025"/>
              </a:xfrm>
              <a:custGeom>
                <a:avLst/>
                <a:gdLst>
                  <a:gd name="T0" fmla="*/ 53 w 76"/>
                  <a:gd name="T1" fmla="*/ 23 h 82"/>
                  <a:gd name="T2" fmla="*/ 71 w 76"/>
                  <a:gd name="T3" fmla="*/ 33 h 82"/>
                  <a:gd name="T4" fmla="*/ 57 w 76"/>
                  <a:gd name="T5" fmla="*/ 0 h 82"/>
                  <a:gd name="T6" fmla="*/ 32 w 76"/>
                  <a:gd name="T7" fmla="*/ 51 h 82"/>
                  <a:gd name="T8" fmla="*/ 2 w 76"/>
                  <a:gd name="T9" fmla="*/ 71 h 82"/>
                  <a:gd name="T10" fmla="*/ 53 w 76"/>
                  <a:gd name="T11" fmla="*/ 2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2">
                    <a:moveTo>
                      <a:pt x="53" y="23"/>
                    </a:moveTo>
                    <a:cubicBezTo>
                      <a:pt x="59" y="27"/>
                      <a:pt x="66" y="29"/>
                      <a:pt x="71" y="33"/>
                    </a:cubicBezTo>
                    <a:cubicBezTo>
                      <a:pt x="76" y="19"/>
                      <a:pt x="70" y="4"/>
                      <a:pt x="57" y="0"/>
                    </a:cubicBezTo>
                    <a:cubicBezTo>
                      <a:pt x="46" y="16"/>
                      <a:pt x="43" y="34"/>
                      <a:pt x="32" y="51"/>
                    </a:cubicBezTo>
                    <a:cubicBezTo>
                      <a:pt x="15" y="44"/>
                      <a:pt x="0" y="59"/>
                      <a:pt x="2" y="71"/>
                    </a:cubicBezTo>
                    <a:cubicBezTo>
                      <a:pt x="35" y="82"/>
                      <a:pt x="40" y="41"/>
                      <a:pt x="5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9" name="Freeform 722"/>
              <p:cNvSpPr>
                <a:spLocks/>
              </p:cNvSpPr>
              <p:nvPr/>
            </p:nvSpPr>
            <p:spPr bwMode="auto">
              <a:xfrm>
                <a:off x="7948613" y="4765675"/>
                <a:ext cx="23813" cy="74613"/>
              </a:xfrm>
              <a:custGeom>
                <a:avLst/>
                <a:gdLst>
                  <a:gd name="T0" fmla="*/ 6 w 10"/>
                  <a:gd name="T1" fmla="*/ 0 h 31"/>
                  <a:gd name="T2" fmla="*/ 2 w 10"/>
                  <a:gd name="T3" fmla="*/ 0 h 31"/>
                  <a:gd name="T4" fmla="*/ 0 w 10"/>
                  <a:gd name="T5" fmla="*/ 31 h 31"/>
                  <a:gd name="T6" fmla="*/ 6 w 1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1">
                    <a:moveTo>
                      <a:pt x="6" y="0"/>
                    </a:moveTo>
                    <a:cubicBezTo>
                      <a:pt x="5" y="0"/>
                      <a:pt x="4" y="0"/>
                      <a:pt x="2" y="0"/>
                    </a:cubicBezTo>
                    <a:cubicBezTo>
                      <a:pt x="0" y="10"/>
                      <a:pt x="4" y="22"/>
                      <a:pt x="0" y="31"/>
                    </a:cubicBezTo>
                    <a:cubicBezTo>
                      <a:pt x="10" y="28"/>
                      <a:pt x="8" y="1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2"/>
              <p:cNvSpPr>
                <a:spLocks/>
              </p:cNvSpPr>
              <p:nvPr/>
            </p:nvSpPr>
            <p:spPr bwMode="auto">
              <a:xfrm>
                <a:off x="8186738" y="4916488"/>
                <a:ext cx="55563" cy="63500"/>
              </a:xfrm>
              <a:custGeom>
                <a:avLst/>
                <a:gdLst>
                  <a:gd name="T0" fmla="*/ 7 w 23"/>
                  <a:gd name="T1" fmla="*/ 3 h 26"/>
                  <a:gd name="T2" fmla="*/ 7 w 23"/>
                  <a:gd name="T3" fmla="*/ 10 h 26"/>
                  <a:gd name="T4" fmla="*/ 16 w 23"/>
                  <a:gd name="T5" fmla="*/ 9 h 26"/>
                  <a:gd name="T6" fmla="*/ 10 w 23"/>
                  <a:gd name="T7" fmla="*/ 17 h 26"/>
                  <a:gd name="T8" fmla="*/ 3 w 23"/>
                  <a:gd name="T9" fmla="*/ 8 h 26"/>
                  <a:gd name="T10" fmla="*/ 16 w 23"/>
                  <a:gd name="T11" fmla="*/ 24 h 26"/>
                  <a:gd name="T12" fmla="*/ 22 w 23"/>
                  <a:gd name="T13" fmla="*/ 6 h 26"/>
                  <a:gd name="T14" fmla="*/ 7 w 23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6">
                    <a:moveTo>
                      <a:pt x="7" y="3"/>
                    </a:moveTo>
                    <a:cubicBezTo>
                      <a:pt x="7" y="5"/>
                      <a:pt x="7" y="7"/>
                      <a:pt x="7" y="10"/>
                    </a:cubicBezTo>
                    <a:cubicBezTo>
                      <a:pt x="11" y="11"/>
                      <a:pt x="14" y="4"/>
                      <a:pt x="16" y="9"/>
                    </a:cubicBezTo>
                    <a:cubicBezTo>
                      <a:pt x="15" y="13"/>
                      <a:pt x="15" y="17"/>
                      <a:pt x="10" y="17"/>
                    </a:cubicBezTo>
                    <a:cubicBezTo>
                      <a:pt x="9" y="13"/>
                      <a:pt x="8" y="9"/>
                      <a:pt x="3" y="8"/>
                    </a:cubicBezTo>
                    <a:cubicBezTo>
                      <a:pt x="0" y="16"/>
                      <a:pt x="5" y="26"/>
                      <a:pt x="16" y="24"/>
                    </a:cubicBezTo>
                    <a:cubicBezTo>
                      <a:pt x="18" y="18"/>
                      <a:pt x="23" y="14"/>
                      <a:pt x="22" y="6"/>
                    </a:cubicBezTo>
                    <a:cubicBezTo>
                      <a:pt x="21" y="2"/>
                      <a:pt x="12" y="0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6"/>
              <p:cNvSpPr>
                <a:spLocks/>
              </p:cNvSpPr>
              <p:nvPr/>
            </p:nvSpPr>
            <p:spPr bwMode="auto">
              <a:xfrm>
                <a:off x="8083551" y="4976813"/>
                <a:ext cx="53975" cy="112713"/>
              </a:xfrm>
              <a:custGeom>
                <a:avLst/>
                <a:gdLst>
                  <a:gd name="T0" fmla="*/ 22 w 22"/>
                  <a:gd name="T1" fmla="*/ 14 h 46"/>
                  <a:gd name="T2" fmla="*/ 5 w 22"/>
                  <a:gd name="T3" fmla="*/ 3 h 46"/>
                  <a:gd name="T4" fmla="*/ 17 w 22"/>
                  <a:gd name="T5" fmla="*/ 18 h 46"/>
                  <a:gd name="T6" fmla="*/ 2 w 22"/>
                  <a:gd name="T7" fmla="*/ 23 h 46"/>
                  <a:gd name="T8" fmla="*/ 13 w 22"/>
                  <a:gd name="T9" fmla="*/ 36 h 46"/>
                  <a:gd name="T10" fmla="*/ 0 w 22"/>
                  <a:gd name="T11" fmla="*/ 42 h 46"/>
                  <a:gd name="T12" fmla="*/ 21 w 22"/>
                  <a:gd name="T13" fmla="*/ 34 h 46"/>
                  <a:gd name="T14" fmla="*/ 14 w 22"/>
                  <a:gd name="T15" fmla="*/ 26 h 46"/>
                  <a:gd name="T16" fmla="*/ 22 w 22"/>
                  <a:gd name="T1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46">
                    <a:moveTo>
                      <a:pt x="22" y="14"/>
                    </a:moveTo>
                    <a:cubicBezTo>
                      <a:pt x="18" y="9"/>
                      <a:pt x="12" y="0"/>
                      <a:pt x="5" y="3"/>
                    </a:cubicBezTo>
                    <a:cubicBezTo>
                      <a:pt x="4" y="12"/>
                      <a:pt x="18" y="12"/>
                      <a:pt x="17" y="18"/>
                    </a:cubicBezTo>
                    <a:cubicBezTo>
                      <a:pt x="16" y="22"/>
                      <a:pt x="8" y="20"/>
                      <a:pt x="2" y="23"/>
                    </a:cubicBezTo>
                    <a:cubicBezTo>
                      <a:pt x="1" y="32"/>
                      <a:pt x="12" y="28"/>
                      <a:pt x="13" y="36"/>
                    </a:cubicBezTo>
                    <a:cubicBezTo>
                      <a:pt x="9" y="38"/>
                      <a:pt x="2" y="37"/>
                      <a:pt x="0" y="42"/>
                    </a:cubicBezTo>
                    <a:cubicBezTo>
                      <a:pt x="5" y="46"/>
                      <a:pt x="19" y="41"/>
                      <a:pt x="21" y="34"/>
                    </a:cubicBezTo>
                    <a:cubicBezTo>
                      <a:pt x="20" y="30"/>
                      <a:pt x="17" y="28"/>
                      <a:pt x="14" y="26"/>
                    </a:cubicBezTo>
                    <a:cubicBezTo>
                      <a:pt x="20" y="25"/>
                      <a:pt x="22" y="21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8"/>
              <p:cNvSpPr>
                <a:spLocks/>
              </p:cNvSpPr>
              <p:nvPr/>
            </p:nvSpPr>
            <p:spPr bwMode="auto">
              <a:xfrm>
                <a:off x="8145463" y="4994275"/>
                <a:ext cx="63500" cy="66675"/>
              </a:xfrm>
              <a:custGeom>
                <a:avLst/>
                <a:gdLst>
                  <a:gd name="T0" fmla="*/ 24 w 26"/>
                  <a:gd name="T1" fmla="*/ 1 h 27"/>
                  <a:gd name="T2" fmla="*/ 4 w 26"/>
                  <a:gd name="T3" fmla="*/ 7 h 27"/>
                  <a:gd name="T4" fmla="*/ 20 w 26"/>
                  <a:gd name="T5" fmla="*/ 7 h 27"/>
                  <a:gd name="T6" fmla="*/ 12 w 26"/>
                  <a:gd name="T7" fmla="*/ 19 h 27"/>
                  <a:gd name="T8" fmla="*/ 7 w 26"/>
                  <a:gd name="T9" fmla="*/ 9 h 27"/>
                  <a:gd name="T10" fmla="*/ 15 w 26"/>
                  <a:gd name="T11" fmla="*/ 26 h 27"/>
                  <a:gd name="T12" fmla="*/ 26 w 26"/>
                  <a:gd name="T13" fmla="*/ 4 h 27"/>
                  <a:gd name="T14" fmla="*/ 24 w 26"/>
                  <a:gd name="T1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7">
                    <a:moveTo>
                      <a:pt x="24" y="1"/>
                    </a:moveTo>
                    <a:cubicBezTo>
                      <a:pt x="18" y="0"/>
                      <a:pt x="6" y="0"/>
                      <a:pt x="4" y="7"/>
                    </a:cubicBezTo>
                    <a:cubicBezTo>
                      <a:pt x="7" y="9"/>
                      <a:pt x="14" y="5"/>
                      <a:pt x="20" y="7"/>
                    </a:cubicBezTo>
                    <a:cubicBezTo>
                      <a:pt x="18" y="11"/>
                      <a:pt x="19" y="19"/>
                      <a:pt x="12" y="19"/>
                    </a:cubicBezTo>
                    <a:cubicBezTo>
                      <a:pt x="10" y="16"/>
                      <a:pt x="14" y="10"/>
                      <a:pt x="7" y="9"/>
                    </a:cubicBezTo>
                    <a:cubicBezTo>
                      <a:pt x="0" y="18"/>
                      <a:pt x="8" y="27"/>
                      <a:pt x="15" y="26"/>
                    </a:cubicBezTo>
                    <a:cubicBezTo>
                      <a:pt x="23" y="26"/>
                      <a:pt x="24" y="13"/>
                      <a:pt x="26" y="4"/>
                    </a:cubicBezTo>
                    <a:cubicBezTo>
                      <a:pt x="25" y="4"/>
                      <a:pt x="24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64"/>
              <p:cNvSpPr>
                <a:spLocks/>
              </p:cNvSpPr>
              <p:nvPr/>
            </p:nvSpPr>
            <p:spPr bwMode="auto">
              <a:xfrm>
                <a:off x="7913688" y="5191125"/>
                <a:ext cx="90488" cy="34925"/>
              </a:xfrm>
              <a:custGeom>
                <a:avLst/>
                <a:gdLst>
                  <a:gd name="T0" fmla="*/ 37 w 37"/>
                  <a:gd name="T1" fmla="*/ 5 h 14"/>
                  <a:gd name="T2" fmla="*/ 0 w 37"/>
                  <a:gd name="T3" fmla="*/ 0 h 14"/>
                  <a:gd name="T4" fmla="*/ 37 w 37"/>
                  <a:gd name="T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4">
                    <a:moveTo>
                      <a:pt x="37" y="5"/>
                    </a:moveTo>
                    <a:cubicBezTo>
                      <a:pt x="23" y="4"/>
                      <a:pt x="10" y="1"/>
                      <a:pt x="0" y="0"/>
                    </a:cubicBezTo>
                    <a:cubicBezTo>
                      <a:pt x="2" y="12"/>
                      <a:pt x="31" y="14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5"/>
              <p:cNvSpPr>
                <a:spLocks noEditPoints="1"/>
              </p:cNvSpPr>
              <p:nvPr/>
            </p:nvSpPr>
            <p:spPr bwMode="auto">
              <a:xfrm>
                <a:off x="8188326" y="5202238"/>
                <a:ext cx="73025" cy="114300"/>
              </a:xfrm>
              <a:custGeom>
                <a:avLst/>
                <a:gdLst>
                  <a:gd name="T0" fmla="*/ 26 w 30"/>
                  <a:gd name="T1" fmla="*/ 8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8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1 w 30"/>
                  <a:gd name="T25" fmla="*/ 12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8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1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7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8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8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1" y="12"/>
                    </a:cubicBezTo>
                    <a:cubicBezTo>
                      <a:pt x="20" y="18"/>
                      <a:pt x="16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7"/>
              <p:cNvSpPr>
                <a:spLocks/>
              </p:cNvSpPr>
              <p:nvPr/>
            </p:nvSpPr>
            <p:spPr bwMode="auto">
              <a:xfrm>
                <a:off x="8420101" y="5213350"/>
                <a:ext cx="63500" cy="103188"/>
              </a:xfrm>
              <a:custGeom>
                <a:avLst/>
                <a:gdLst>
                  <a:gd name="T0" fmla="*/ 21 w 26"/>
                  <a:gd name="T1" fmla="*/ 32 h 42"/>
                  <a:gd name="T2" fmla="*/ 25 w 26"/>
                  <a:gd name="T3" fmla="*/ 0 h 42"/>
                  <a:gd name="T4" fmla="*/ 3 w 26"/>
                  <a:gd name="T5" fmla="*/ 17 h 42"/>
                  <a:gd name="T6" fmla="*/ 16 w 26"/>
                  <a:gd name="T7" fmla="*/ 11 h 42"/>
                  <a:gd name="T8" fmla="*/ 14 w 26"/>
                  <a:gd name="T9" fmla="*/ 34 h 42"/>
                  <a:gd name="T10" fmla="*/ 0 w 26"/>
                  <a:gd name="T11" fmla="*/ 31 h 42"/>
                  <a:gd name="T12" fmla="*/ 25 w 26"/>
                  <a:gd name="T13" fmla="*/ 41 h 42"/>
                  <a:gd name="T14" fmla="*/ 21 w 26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21" y="32"/>
                    </a:move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6" y="11"/>
                    </a:cubicBezTo>
                    <a:cubicBezTo>
                      <a:pt x="14" y="18"/>
                      <a:pt x="16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ubicBezTo>
                      <a:pt x="0" y="42"/>
                      <a:pt x="18" y="41"/>
                      <a:pt x="25" y="41"/>
                    </a:cubicBezTo>
                    <a:cubicBezTo>
                      <a:pt x="26" y="35"/>
                      <a:pt x="23" y="34"/>
                      <a:pt x="2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770"/>
              <p:cNvSpPr>
                <a:spLocks noEditPoints="1"/>
              </p:cNvSpPr>
              <p:nvPr/>
            </p:nvSpPr>
            <p:spPr bwMode="auto">
              <a:xfrm>
                <a:off x="8086726" y="5211763"/>
                <a:ext cx="76200" cy="100013"/>
              </a:xfrm>
              <a:custGeom>
                <a:avLst/>
                <a:gdLst>
                  <a:gd name="T0" fmla="*/ 24 w 31"/>
                  <a:gd name="T1" fmla="*/ 40 h 41"/>
                  <a:gd name="T2" fmla="*/ 19 w 31"/>
                  <a:gd name="T3" fmla="*/ 0 h 41"/>
                  <a:gd name="T4" fmla="*/ 12 w 31"/>
                  <a:gd name="T5" fmla="*/ 0 h 41"/>
                  <a:gd name="T6" fmla="*/ 2 w 31"/>
                  <a:gd name="T7" fmla="*/ 30 h 41"/>
                  <a:gd name="T8" fmla="*/ 5 w 31"/>
                  <a:gd name="T9" fmla="*/ 41 h 41"/>
                  <a:gd name="T10" fmla="*/ 9 w 31"/>
                  <a:gd name="T11" fmla="*/ 27 h 41"/>
                  <a:gd name="T12" fmla="*/ 20 w 31"/>
                  <a:gd name="T13" fmla="*/ 25 h 41"/>
                  <a:gd name="T14" fmla="*/ 24 w 31"/>
                  <a:gd name="T15" fmla="*/ 40 h 41"/>
                  <a:gd name="T16" fmla="*/ 12 w 31"/>
                  <a:gd name="T17" fmla="*/ 19 h 41"/>
                  <a:gd name="T18" fmla="*/ 14 w 31"/>
                  <a:gd name="T19" fmla="*/ 9 h 41"/>
                  <a:gd name="T20" fmla="*/ 19 w 31"/>
                  <a:gd name="T21" fmla="*/ 19 h 41"/>
                  <a:gd name="T22" fmla="*/ 12 w 31"/>
                  <a:gd name="T2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41">
                    <a:moveTo>
                      <a:pt x="24" y="40"/>
                    </a:moveTo>
                    <a:cubicBezTo>
                      <a:pt x="31" y="29"/>
                      <a:pt x="22" y="10"/>
                      <a:pt x="19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9" y="7"/>
                      <a:pt x="3" y="20"/>
                      <a:pt x="2" y="30"/>
                    </a:cubicBezTo>
                    <a:cubicBezTo>
                      <a:pt x="2" y="33"/>
                      <a:pt x="0" y="40"/>
                      <a:pt x="5" y="41"/>
                    </a:cubicBezTo>
                    <a:cubicBezTo>
                      <a:pt x="9" y="39"/>
                      <a:pt x="8" y="32"/>
                      <a:pt x="9" y="27"/>
                    </a:cubicBezTo>
                    <a:cubicBezTo>
                      <a:pt x="14" y="28"/>
                      <a:pt x="17" y="26"/>
                      <a:pt x="20" y="25"/>
                    </a:cubicBezTo>
                    <a:cubicBezTo>
                      <a:pt x="23" y="28"/>
                      <a:pt x="19" y="39"/>
                      <a:pt x="24" y="40"/>
                    </a:cubicBezTo>
                    <a:close/>
                    <a:moveTo>
                      <a:pt x="12" y="19"/>
                    </a:moveTo>
                    <a:cubicBezTo>
                      <a:pt x="12" y="15"/>
                      <a:pt x="14" y="13"/>
                      <a:pt x="14" y="9"/>
                    </a:cubicBezTo>
                    <a:cubicBezTo>
                      <a:pt x="17" y="11"/>
                      <a:pt x="17" y="16"/>
                      <a:pt x="19" y="19"/>
                    </a:cubicBezTo>
                    <a:cubicBezTo>
                      <a:pt x="16" y="22"/>
                      <a:pt x="16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772"/>
              <p:cNvSpPr>
                <a:spLocks/>
              </p:cNvSpPr>
              <p:nvPr/>
            </p:nvSpPr>
            <p:spPr bwMode="auto">
              <a:xfrm>
                <a:off x="8256588" y="5262563"/>
                <a:ext cx="95250" cy="136525"/>
              </a:xfrm>
              <a:custGeom>
                <a:avLst/>
                <a:gdLst>
                  <a:gd name="T0" fmla="*/ 39 w 39"/>
                  <a:gd name="T1" fmla="*/ 11 h 56"/>
                  <a:gd name="T2" fmla="*/ 21 w 39"/>
                  <a:gd name="T3" fmla="*/ 6 h 56"/>
                  <a:gd name="T4" fmla="*/ 39 w 39"/>
                  <a:gd name="T5" fmla="*/ 37 h 56"/>
                  <a:gd name="T6" fmla="*/ 39 w 39"/>
                  <a:gd name="T7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6">
                    <a:moveTo>
                      <a:pt x="39" y="11"/>
                    </a:moveTo>
                    <a:cubicBezTo>
                      <a:pt x="37" y="0"/>
                      <a:pt x="25" y="4"/>
                      <a:pt x="21" y="6"/>
                    </a:cubicBezTo>
                    <a:cubicBezTo>
                      <a:pt x="0" y="18"/>
                      <a:pt x="19" y="56"/>
                      <a:pt x="39" y="37"/>
                    </a:cubicBezTo>
                    <a:cubicBezTo>
                      <a:pt x="13" y="42"/>
                      <a:pt x="13" y="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774"/>
              <p:cNvSpPr>
                <a:spLocks/>
              </p:cNvSpPr>
              <p:nvPr/>
            </p:nvSpPr>
            <p:spPr bwMode="auto">
              <a:xfrm>
                <a:off x="8505826" y="5218113"/>
                <a:ext cx="73025" cy="122238"/>
              </a:xfrm>
              <a:custGeom>
                <a:avLst/>
                <a:gdLst>
                  <a:gd name="T0" fmla="*/ 28 w 30"/>
                  <a:gd name="T1" fmla="*/ 40 h 50"/>
                  <a:gd name="T2" fmla="*/ 18 w 30"/>
                  <a:gd name="T3" fmla="*/ 34 h 50"/>
                  <a:gd name="T4" fmla="*/ 2 w 30"/>
                  <a:gd name="T5" fmla="*/ 8 h 50"/>
                  <a:gd name="T6" fmla="*/ 3 w 30"/>
                  <a:gd name="T7" fmla="*/ 18 h 50"/>
                  <a:gd name="T8" fmla="*/ 12 w 30"/>
                  <a:gd name="T9" fmla="*/ 14 h 50"/>
                  <a:gd name="T10" fmla="*/ 2 w 30"/>
                  <a:gd name="T11" fmla="*/ 38 h 50"/>
                  <a:gd name="T12" fmla="*/ 17 w 30"/>
                  <a:gd name="T13" fmla="*/ 44 h 50"/>
                  <a:gd name="T14" fmla="*/ 28 w 30"/>
                  <a:gd name="T1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28" y="40"/>
                    </a:moveTo>
                    <a:cubicBezTo>
                      <a:pt x="26" y="36"/>
                      <a:pt x="19" y="38"/>
                      <a:pt x="18" y="34"/>
                    </a:cubicBezTo>
                    <a:cubicBezTo>
                      <a:pt x="30" y="24"/>
                      <a:pt x="18" y="0"/>
                      <a:pt x="2" y="8"/>
                    </a:cubicBezTo>
                    <a:cubicBezTo>
                      <a:pt x="0" y="13"/>
                      <a:pt x="1" y="15"/>
                      <a:pt x="3" y="18"/>
                    </a:cubicBezTo>
                    <a:cubicBezTo>
                      <a:pt x="8" y="19"/>
                      <a:pt x="7" y="13"/>
                      <a:pt x="12" y="14"/>
                    </a:cubicBezTo>
                    <a:cubicBezTo>
                      <a:pt x="28" y="28"/>
                      <a:pt x="4" y="32"/>
                      <a:pt x="2" y="38"/>
                    </a:cubicBezTo>
                    <a:cubicBezTo>
                      <a:pt x="5" y="42"/>
                      <a:pt x="13" y="41"/>
                      <a:pt x="17" y="44"/>
                    </a:cubicBezTo>
                    <a:cubicBezTo>
                      <a:pt x="18" y="41"/>
                      <a:pt x="30" y="50"/>
                      <a:pt x="2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775"/>
              <p:cNvSpPr>
                <a:spLocks/>
              </p:cNvSpPr>
              <p:nvPr/>
            </p:nvSpPr>
            <p:spPr bwMode="auto">
              <a:xfrm>
                <a:off x="8591551" y="5235575"/>
                <a:ext cx="61913" cy="133350"/>
              </a:xfrm>
              <a:custGeom>
                <a:avLst/>
                <a:gdLst>
                  <a:gd name="T0" fmla="*/ 26 w 26"/>
                  <a:gd name="T1" fmla="*/ 19 h 55"/>
                  <a:gd name="T2" fmla="*/ 4 w 26"/>
                  <a:gd name="T3" fmla="*/ 2 h 55"/>
                  <a:gd name="T4" fmla="*/ 19 w 26"/>
                  <a:gd name="T5" fmla="*/ 21 h 55"/>
                  <a:gd name="T6" fmla="*/ 3 w 26"/>
                  <a:gd name="T7" fmla="*/ 25 h 55"/>
                  <a:gd name="T8" fmla="*/ 19 w 26"/>
                  <a:gd name="T9" fmla="*/ 40 h 55"/>
                  <a:gd name="T10" fmla="*/ 15 w 26"/>
                  <a:gd name="T11" fmla="*/ 44 h 55"/>
                  <a:gd name="T12" fmla="*/ 0 w 26"/>
                  <a:gd name="T13" fmla="*/ 41 h 55"/>
                  <a:gd name="T14" fmla="*/ 26 w 26"/>
                  <a:gd name="T15" fmla="*/ 39 h 55"/>
                  <a:gd name="T16" fmla="*/ 20 w 26"/>
                  <a:gd name="T17" fmla="*/ 26 h 55"/>
                  <a:gd name="T18" fmla="*/ 26 w 26"/>
                  <a:gd name="T1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55">
                    <a:moveTo>
                      <a:pt x="26" y="19"/>
                    </a:moveTo>
                    <a:cubicBezTo>
                      <a:pt x="23" y="10"/>
                      <a:pt x="14" y="0"/>
                      <a:pt x="4" y="2"/>
                    </a:cubicBezTo>
                    <a:cubicBezTo>
                      <a:pt x="5" y="12"/>
                      <a:pt x="19" y="10"/>
                      <a:pt x="19" y="21"/>
                    </a:cubicBezTo>
                    <a:cubicBezTo>
                      <a:pt x="12" y="25"/>
                      <a:pt x="5" y="17"/>
                      <a:pt x="3" y="25"/>
                    </a:cubicBezTo>
                    <a:cubicBezTo>
                      <a:pt x="7" y="31"/>
                      <a:pt x="18" y="30"/>
                      <a:pt x="19" y="40"/>
                    </a:cubicBezTo>
                    <a:cubicBezTo>
                      <a:pt x="18" y="42"/>
                      <a:pt x="17" y="44"/>
                      <a:pt x="15" y="44"/>
                    </a:cubicBezTo>
                    <a:cubicBezTo>
                      <a:pt x="7" y="46"/>
                      <a:pt x="7" y="41"/>
                      <a:pt x="0" y="41"/>
                    </a:cubicBezTo>
                    <a:cubicBezTo>
                      <a:pt x="2" y="55"/>
                      <a:pt x="26" y="53"/>
                      <a:pt x="26" y="39"/>
                    </a:cubicBezTo>
                    <a:cubicBezTo>
                      <a:pt x="26" y="33"/>
                      <a:pt x="21" y="32"/>
                      <a:pt x="20" y="26"/>
                    </a:cubicBezTo>
                    <a:cubicBezTo>
                      <a:pt x="24" y="26"/>
                      <a:pt x="26" y="24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0" name="Freeform 777"/>
              <p:cNvSpPr>
                <a:spLocks/>
              </p:cNvSpPr>
              <p:nvPr/>
            </p:nvSpPr>
            <p:spPr bwMode="auto">
              <a:xfrm>
                <a:off x="7921626" y="5240338"/>
                <a:ext cx="73025" cy="26988"/>
              </a:xfrm>
              <a:custGeom>
                <a:avLst/>
                <a:gdLst>
                  <a:gd name="T0" fmla="*/ 0 w 30"/>
                  <a:gd name="T1" fmla="*/ 4 h 11"/>
                  <a:gd name="T2" fmla="*/ 30 w 30"/>
                  <a:gd name="T3" fmla="*/ 2 h 11"/>
                  <a:gd name="T4" fmla="*/ 0 w 30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4"/>
                    </a:moveTo>
                    <a:cubicBezTo>
                      <a:pt x="3" y="11"/>
                      <a:pt x="29" y="10"/>
                      <a:pt x="30" y="2"/>
                    </a:cubicBezTo>
                    <a:cubicBezTo>
                      <a:pt x="23" y="1"/>
                      <a:pt x="6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4" name="组 913"/>
            <p:cNvGrpSpPr/>
            <p:nvPr/>
          </p:nvGrpSpPr>
          <p:grpSpPr>
            <a:xfrm rot="4812605" flipH="1">
              <a:off x="-208635" y="2713749"/>
              <a:ext cx="1412690" cy="394296"/>
              <a:chOff x="8058150" y="6034087"/>
              <a:chExt cx="927100" cy="258763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97" name="Freeform 830"/>
              <p:cNvSpPr>
                <a:spLocks noEditPoints="1"/>
              </p:cNvSpPr>
              <p:nvPr/>
            </p:nvSpPr>
            <p:spPr bwMode="auto">
              <a:xfrm>
                <a:off x="8058150" y="6034087"/>
                <a:ext cx="498475" cy="146050"/>
              </a:xfrm>
              <a:custGeom>
                <a:avLst/>
                <a:gdLst>
                  <a:gd name="T0" fmla="*/ 77 w 205"/>
                  <a:gd name="T1" fmla="*/ 59 h 60"/>
                  <a:gd name="T2" fmla="*/ 104 w 205"/>
                  <a:gd name="T3" fmla="*/ 55 h 60"/>
                  <a:gd name="T4" fmla="*/ 157 w 205"/>
                  <a:gd name="T5" fmla="*/ 53 h 60"/>
                  <a:gd name="T6" fmla="*/ 190 w 205"/>
                  <a:gd name="T7" fmla="*/ 36 h 60"/>
                  <a:gd name="T8" fmla="*/ 205 w 205"/>
                  <a:gd name="T9" fmla="*/ 19 h 60"/>
                  <a:gd name="T10" fmla="*/ 145 w 205"/>
                  <a:gd name="T11" fmla="*/ 1 h 60"/>
                  <a:gd name="T12" fmla="*/ 108 w 205"/>
                  <a:gd name="T13" fmla="*/ 4 h 60"/>
                  <a:gd name="T14" fmla="*/ 10 w 205"/>
                  <a:gd name="T15" fmla="*/ 27 h 60"/>
                  <a:gd name="T16" fmla="*/ 77 w 205"/>
                  <a:gd name="T17" fmla="*/ 59 h 60"/>
                  <a:gd name="T18" fmla="*/ 153 w 205"/>
                  <a:gd name="T19" fmla="*/ 44 h 60"/>
                  <a:gd name="T20" fmla="*/ 78 w 205"/>
                  <a:gd name="T21" fmla="*/ 50 h 60"/>
                  <a:gd name="T22" fmla="*/ 77 w 205"/>
                  <a:gd name="T23" fmla="*/ 32 h 60"/>
                  <a:gd name="T24" fmla="*/ 160 w 205"/>
                  <a:gd name="T25" fmla="*/ 36 h 60"/>
                  <a:gd name="T26" fmla="*/ 153 w 205"/>
                  <a:gd name="T27" fmla="*/ 44 h 60"/>
                  <a:gd name="T28" fmla="*/ 155 w 205"/>
                  <a:gd name="T29" fmla="*/ 12 h 60"/>
                  <a:gd name="T30" fmla="*/ 179 w 205"/>
                  <a:gd name="T31" fmla="*/ 16 h 60"/>
                  <a:gd name="T32" fmla="*/ 182 w 205"/>
                  <a:gd name="T33" fmla="*/ 30 h 60"/>
                  <a:gd name="T34" fmla="*/ 171 w 205"/>
                  <a:gd name="T35" fmla="*/ 37 h 60"/>
                  <a:gd name="T36" fmla="*/ 150 w 205"/>
                  <a:gd name="T37" fmla="*/ 28 h 60"/>
                  <a:gd name="T38" fmla="*/ 155 w 205"/>
                  <a:gd name="T39" fmla="*/ 12 h 60"/>
                  <a:gd name="T40" fmla="*/ 75 w 205"/>
                  <a:gd name="T41" fmla="*/ 11 h 60"/>
                  <a:gd name="T42" fmla="*/ 149 w 205"/>
                  <a:gd name="T43" fmla="*/ 12 h 60"/>
                  <a:gd name="T44" fmla="*/ 115 w 205"/>
                  <a:gd name="T45" fmla="*/ 22 h 60"/>
                  <a:gd name="T46" fmla="*/ 75 w 205"/>
                  <a:gd name="T47" fmla="*/ 25 h 60"/>
                  <a:gd name="T48" fmla="*/ 75 w 205"/>
                  <a:gd name="T49" fmla="*/ 11 h 60"/>
                  <a:gd name="T50" fmla="*/ 16 w 205"/>
                  <a:gd name="T51" fmla="*/ 39 h 60"/>
                  <a:gd name="T52" fmla="*/ 48 w 205"/>
                  <a:gd name="T53" fmla="*/ 13 h 60"/>
                  <a:gd name="T54" fmla="*/ 51 w 205"/>
                  <a:gd name="T55" fmla="*/ 50 h 60"/>
                  <a:gd name="T56" fmla="*/ 16 w 205"/>
                  <a:gd name="T57" fmla="*/ 39 h 60"/>
                  <a:gd name="T58" fmla="*/ 58 w 205"/>
                  <a:gd name="T59" fmla="*/ 51 h 60"/>
                  <a:gd name="T60" fmla="*/ 56 w 205"/>
                  <a:gd name="T61" fmla="*/ 12 h 60"/>
                  <a:gd name="T62" fmla="*/ 67 w 205"/>
                  <a:gd name="T63" fmla="*/ 12 h 60"/>
                  <a:gd name="T64" fmla="*/ 71 w 205"/>
                  <a:gd name="T65" fmla="*/ 50 h 60"/>
                  <a:gd name="T66" fmla="*/ 58 w 205"/>
                  <a:gd name="T67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5" h="60">
                    <a:moveTo>
                      <a:pt x="77" y="59"/>
                    </a:moveTo>
                    <a:cubicBezTo>
                      <a:pt x="88" y="59"/>
                      <a:pt x="95" y="57"/>
                      <a:pt x="104" y="55"/>
                    </a:cubicBezTo>
                    <a:cubicBezTo>
                      <a:pt x="123" y="53"/>
                      <a:pt x="146" y="53"/>
                      <a:pt x="157" y="53"/>
                    </a:cubicBezTo>
                    <a:cubicBezTo>
                      <a:pt x="167" y="47"/>
                      <a:pt x="178" y="35"/>
                      <a:pt x="190" y="36"/>
                    </a:cubicBezTo>
                    <a:cubicBezTo>
                      <a:pt x="191" y="28"/>
                      <a:pt x="202" y="29"/>
                      <a:pt x="205" y="19"/>
                    </a:cubicBezTo>
                    <a:cubicBezTo>
                      <a:pt x="190" y="13"/>
                      <a:pt x="166" y="2"/>
                      <a:pt x="145" y="1"/>
                    </a:cubicBezTo>
                    <a:cubicBezTo>
                      <a:pt x="137" y="0"/>
                      <a:pt x="119" y="4"/>
                      <a:pt x="108" y="4"/>
                    </a:cubicBezTo>
                    <a:cubicBezTo>
                      <a:pt x="71" y="5"/>
                      <a:pt x="18" y="3"/>
                      <a:pt x="10" y="27"/>
                    </a:cubicBezTo>
                    <a:cubicBezTo>
                      <a:pt x="0" y="60"/>
                      <a:pt x="52" y="59"/>
                      <a:pt x="77" y="59"/>
                    </a:cubicBezTo>
                    <a:close/>
                    <a:moveTo>
                      <a:pt x="153" y="44"/>
                    </a:moveTo>
                    <a:cubicBezTo>
                      <a:pt x="128" y="45"/>
                      <a:pt x="97" y="52"/>
                      <a:pt x="78" y="50"/>
                    </a:cubicBezTo>
                    <a:cubicBezTo>
                      <a:pt x="79" y="43"/>
                      <a:pt x="76" y="40"/>
                      <a:pt x="77" y="32"/>
                    </a:cubicBezTo>
                    <a:cubicBezTo>
                      <a:pt x="105" y="29"/>
                      <a:pt x="134" y="25"/>
                      <a:pt x="160" y="36"/>
                    </a:cubicBezTo>
                    <a:cubicBezTo>
                      <a:pt x="158" y="39"/>
                      <a:pt x="154" y="41"/>
                      <a:pt x="153" y="44"/>
                    </a:cubicBezTo>
                    <a:close/>
                    <a:moveTo>
                      <a:pt x="155" y="12"/>
                    </a:moveTo>
                    <a:cubicBezTo>
                      <a:pt x="163" y="8"/>
                      <a:pt x="170" y="16"/>
                      <a:pt x="179" y="16"/>
                    </a:cubicBezTo>
                    <a:cubicBezTo>
                      <a:pt x="178" y="23"/>
                      <a:pt x="182" y="24"/>
                      <a:pt x="182" y="30"/>
                    </a:cubicBezTo>
                    <a:cubicBezTo>
                      <a:pt x="177" y="31"/>
                      <a:pt x="174" y="33"/>
                      <a:pt x="171" y="37"/>
                    </a:cubicBezTo>
                    <a:cubicBezTo>
                      <a:pt x="173" y="27"/>
                      <a:pt x="157" y="29"/>
                      <a:pt x="150" y="28"/>
                    </a:cubicBezTo>
                    <a:cubicBezTo>
                      <a:pt x="152" y="23"/>
                      <a:pt x="157" y="16"/>
                      <a:pt x="155" y="12"/>
                    </a:cubicBezTo>
                    <a:close/>
                    <a:moveTo>
                      <a:pt x="75" y="11"/>
                    </a:moveTo>
                    <a:cubicBezTo>
                      <a:pt x="101" y="13"/>
                      <a:pt x="132" y="5"/>
                      <a:pt x="149" y="12"/>
                    </a:cubicBezTo>
                    <a:cubicBezTo>
                      <a:pt x="146" y="27"/>
                      <a:pt x="127" y="22"/>
                      <a:pt x="115" y="22"/>
                    </a:cubicBezTo>
                    <a:cubicBezTo>
                      <a:pt x="102" y="23"/>
                      <a:pt x="88" y="25"/>
                      <a:pt x="75" y="25"/>
                    </a:cubicBezTo>
                    <a:cubicBezTo>
                      <a:pt x="77" y="19"/>
                      <a:pt x="74" y="13"/>
                      <a:pt x="75" y="11"/>
                    </a:cubicBezTo>
                    <a:close/>
                    <a:moveTo>
                      <a:pt x="16" y="39"/>
                    </a:moveTo>
                    <a:cubicBezTo>
                      <a:pt x="16" y="19"/>
                      <a:pt x="34" y="18"/>
                      <a:pt x="48" y="13"/>
                    </a:cubicBezTo>
                    <a:cubicBezTo>
                      <a:pt x="49" y="27"/>
                      <a:pt x="48" y="36"/>
                      <a:pt x="51" y="50"/>
                    </a:cubicBezTo>
                    <a:cubicBezTo>
                      <a:pt x="38" y="52"/>
                      <a:pt x="22" y="47"/>
                      <a:pt x="16" y="39"/>
                    </a:cubicBezTo>
                    <a:close/>
                    <a:moveTo>
                      <a:pt x="58" y="51"/>
                    </a:moveTo>
                    <a:cubicBezTo>
                      <a:pt x="57" y="39"/>
                      <a:pt x="56" y="28"/>
                      <a:pt x="56" y="12"/>
                    </a:cubicBezTo>
                    <a:cubicBezTo>
                      <a:pt x="59" y="15"/>
                      <a:pt x="62" y="11"/>
                      <a:pt x="67" y="12"/>
                    </a:cubicBezTo>
                    <a:cubicBezTo>
                      <a:pt x="69" y="25"/>
                      <a:pt x="68" y="37"/>
                      <a:pt x="71" y="50"/>
                    </a:cubicBezTo>
                    <a:cubicBezTo>
                      <a:pt x="69" y="53"/>
                      <a:pt x="62" y="50"/>
                      <a:pt x="5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4" name="Freeform 832"/>
              <p:cNvSpPr>
                <a:spLocks noEditPoints="1"/>
              </p:cNvSpPr>
              <p:nvPr/>
            </p:nvSpPr>
            <p:spPr bwMode="auto">
              <a:xfrm>
                <a:off x="8096250" y="6096000"/>
                <a:ext cx="889000" cy="196850"/>
              </a:xfrm>
              <a:custGeom>
                <a:avLst/>
                <a:gdLst>
                  <a:gd name="T0" fmla="*/ 350 w 365"/>
                  <a:gd name="T1" fmla="*/ 37 h 81"/>
                  <a:gd name="T2" fmla="*/ 327 w 365"/>
                  <a:gd name="T3" fmla="*/ 0 h 81"/>
                  <a:gd name="T4" fmla="*/ 313 w 365"/>
                  <a:gd name="T5" fmla="*/ 31 h 81"/>
                  <a:gd name="T6" fmla="*/ 4 w 365"/>
                  <a:gd name="T7" fmla="*/ 39 h 81"/>
                  <a:gd name="T8" fmla="*/ 4 w 365"/>
                  <a:gd name="T9" fmla="*/ 72 h 81"/>
                  <a:gd name="T10" fmla="*/ 57 w 365"/>
                  <a:gd name="T11" fmla="*/ 75 h 81"/>
                  <a:gd name="T12" fmla="*/ 312 w 365"/>
                  <a:gd name="T13" fmla="*/ 64 h 81"/>
                  <a:gd name="T14" fmla="*/ 314 w 365"/>
                  <a:gd name="T15" fmla="*/ 81 h 81"/>
                  <a:gd name="T16" fmla="*/ 365 w 365"/>
                  <a:gd name="T17" fmla="*/ 56 h 81"/>
                  <a:gd name="T18" fmla="*/ 350 w 365"/>
                  <a:gd name="T19" fmla="*/ 37 h 81"/>
                  <a:gd name="T20" fmla="*/ 318 w 365"/>
                  <a:gd name="T21" fmla="*/ 70 h 81"/>
                  <a:gd name="T22" fmla="*/ 316 w 365"/>
                  <a:gd name="T23" fmla="*/ 52 h 81"/>
                  <a:gd name="T24" fmla="*/ 306 w 365"/>
                  <a:gd name="T25" fmla="*/ 58 h 81"/>
                  <a:gd name="T26" fmla="*/ 12 w 365"/>
                  <a:gd name="T27" fmla="*/ 67 h 81"/>
                  <a:gd name="T28" fmla="*/ 10 w 365"/>
                  <a:gd name="T29" fmla="*/ 45 h 81"/>
                  <a:gd name="T30" fmla="*/ 317 w 365"/>
                  <a:gd name="T31" fmla="*/ 39 h 81"/>
                  <a:gd name="T32" fmla="*/ 325 w 365"/>
                  <a:gd name="T33" fmla="*/ 14 h 81"/>
                  <a:gd name="T34" fmla="*/ 352 w 365"/>
                  <a:gd name="T35" fmla="*/ 54 h 81"/>
                  <a:gd name="T36" fmla="*/ 318 w 365"/>
                  <a:gd name="T37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5" h="81">
                    <a:moveTo>
                      <a:pt x="350" y="37"/>
                    </a:moveTo>
                    <a:cubicBezTo>
                      <a:pt x="344" y="29"/>
                      <a:pt x="329" y="0"/>
                      <a:pt x="327" y="0"/>
                    </a:cubicBezTo>
                    <a:cubicBezTo>
                      <a:pt x="314" y="0"/>
                      <a:pt x="321" y="18"/>
                      <a:pt x="313" y="31"/>
                    </a:cubicBezTo>
                    <a:cubicBezTo>
                      <a:pt x="206" y="41"/>
                      <a:pt x="101" y="43"/>
                      <a:pt x="4" y="39"/>
                    </a:cubicBezTo>
                    <a:cubicBezTo>
                      <a:pt x="0" y="49"/>
                      <a:pt x="5" y="60"/>
                      <a:pt x="4" y="72"/>
                    </a:cubicBezTo>
                    <a:cubicBezTo>
                      <a:pt x="21" y="76"/>
                      <a:pt x="35" y="76"/>
                      <a:pt x="57" y="75"/>
                    </a:cubicBezTo>
                    <a:cubicBezTo>
                      <a:pt x="141" y="74"/>
                      <a:pt x="218" y="73"/>
                      <a:pt x="312" y="64"/>
                    </a:cubicBezTo>
                    <a:cubicBezTo>
                      <a:pt x="313" y="73"/>
                      <a:pt x="311" y="76"/>
                      <a:pt x="314" y="81"/>
                    </a:cubicBezTo>
                    <a:cubicBezTo>
                      <a:pt x="331" y="72"/>
                      <a:pt x="348" y="61"/>
                      <a:pt x="365" y="56"/>
                    </a:cubicBezTo>
                    <a:cubicBezTo>
                      <a:pt x="365" y="49"/>
                      <a:pt x="357" y="46"/>
                      <a:pt x="350" y="37"/>
                    </a:cubicBezTo>
                    <a:close/>
                    <a:moveTo>
                      <a:pt x="318" y="70"/>
                    </a:moveTo>
                    <a:cubicBezTo>
                      <a:pt x="317" y="63"/>
                      <a:pt x="320" y="57"/>
                      <a:pt x="316" y="52"/>
                    </a:cubicBezTo>
                    <a:cubicBezTo>
                      <a:pt x="309" y="50"/>
                      <a:pt x="311" y="58"/>
                      <a:pt x="306" y="58"/>
                    </a:cubicBezTo>
                    <a:cubicBezTo>
                      <a:pt x="213" y="64"/>
                      <a:pt x="105" y="70"/>
                      <a:pt x="12" y="67"/>
                    </a:cubicBezTo>
                    <a:cubicBezTo>
                      <a:pt x="9" y="62"/>
                      <a:pt x="11" y="52"/>
                      <a:pt x="10" y="45"/>
                    </a:cubicBezTo>
                    <a:cubicBezTo>
                      <a:pt x="113" y="57"/>
                      <a:pt x="211" y="45"/>
                      <a:pt x="317" y="39"/>
                    </a:cubicBezTo>
                    <a:cubicBezTo>
                      <a:pt x="322" y="33"/>
                      <a:pt x="322" y="25"/>
                      <a:pt x="325" y="14"/>
                    </a:cubicBezTo>
                    <a:cubicBezTo>
                      <a:pt x="334" y="28"/>
                      <a:pt x="343" y="40"/>
                      <a:pt x="352" y="54"/>
                    </a:cubicBezTo>
                    <a:cubicBezTo>
                      <a:pt x="339" y="58"/>
                      <a:pt x="331" y="66"/>
                      <a:pt x="3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6" name="Freeform 835"/>
              <p:cNvSpPr>
                <a:spLocks/>
              </p:cNvSpPr>
              <p:nvPr/>
            </p:nvSpPr>
            <p:spPr bwMode="auto">
              <a:xfrm>
                <a:off x="8583613" y="6100762"/>
                <a:ext cx="258763" cy="47625"/>
              </a:xfrm>
              <a:custGeom>
                <a:avLst/>
                <a:gdLst>
                  <a:gd name="T0" fmla="*/ 23 w 106"/>
                  <a:gd name="T1" fmla="*/ 9 h 20"/>
                  <a:gd name="T2" fmla="*/ 48 w 106"/>
                  <a:gd name="T3" fmla="*/ 15 h 20"/>
                  <a:gd name="T4" fmla="*/ 63 w 106"/>
                  <a:gd name="T5" fmla="*/ 9 h 20"/>
                  <a:gd name="T6" fmla="*/ 106 w 106"/>
                  <a:gd name="T7" fmla="*/ 4 h 20"/>
                  <a:gd name="T8" fmla="*/ 62 w 106"/>
                  <a:gd name="T9" fmla="*/ 0 h 20"/>
                  <a:gd name="T10" fmla="*/ 43 w 106"/>
                  <a:gd name="T11" fmla="*/ 8 h 20"/>
                  <a:gd name="T12" fmla="*/ 29 w 106"/>
                  <a:gd name="T13" fmla="*/ 2 h 20"/>
                  <a:gd name="T14" fmla="*/ 17 w 106"/>
                  <a:gd name="T15" fmla="*/ 3 h 20"/>
                  <a:gd name="T16" fmla="*/ 3 w 106"/>
                  <a:gd name="T17" fmla="*/ 17 h 20"/>
                  <a:gd name="T18" fmla="*/ 23 w 106"/>
                  <a:gd name="T1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20">
                    <a:moveTo>
                      <a:pt x="23" y="9"/>
                    </a:moveTo>
                    <a:cubicBezTo>
                      <a:pt x="31" y="9"/>
                      <a:pt x="39" y="16"/>
                      <a:pt x="48" y="15"/>
                    </a:cubicBezTo>
                    <a:cubicBezTo>
                      <a:pt x="54" y="15"/>
                      <a:pt x="57" y="11"/>
                      <a:pt x="63" y="9"/>
                    </a:cubicBezTo>
                    <a:cubicBezTo>
                      <a:pt x="74" y="20"/>
                      <a:pt x="106" y="18"/>
                      <a:pt x="106" y="4"/>
                    </a:cubicBezTo>
                    <a:cubicBezTo>
                      <a:pt x="92" y="12"/>
                      <a:pt x="75" y="8"/>
                      <a:pt x="62" y="0"/>
                    </a:cubicBezTo>
                    <a:cubicBezTo>
                      <a:pt x="55" y="4"/>
                      <a:pt x="52" y="9"/>
                      <a:pt x="43" y="8"/>
                    </a:cubicBezTo>
                    <a:cubicBezTo>
                      <a:pt x="38" y="7"/>
                      <a:pt x="34" y="3"/>
                      <a:pt x="29" y="2"/>
                    </a:cubicBezTo>
                    <a:cubicBezTo>
                      <a:pt x="26" y="2"/>
                      <a:pt x="20" y="2"/>
                      <a:pt x="17" y="3"/>
                    </a:cubicBezTo>
                    <a:cubicBezTo>
                      <a:pt x="11" y="5"/>
                      <a:pt x="0" y="11"/>
                      <a:pt x="3" y="17"/>
                    </a:cubicBezTo>
                    <a:cubicBezTo>
                      <a:pt x="12" y="19"/>
                      <a:pt x="13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5" name="组 914"/>
            <p:cNvGrpSpPr/>
            <p:nvPr/>
          </p:nvGrpSpPr>
          <p:grpSpPr>
            <a:xfrm rot="1515393">
              <a:off x="4584185" y="542322"/>
              <a:ext cx="269876" cy="644526"/>
              <a:chOff x="6969125" y="4772025"/>
              <a:chExt cx="269876" cy="64452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87" name="Freeform 785"/>
              <p:cNvSpPr>
                <a:spLocks noEditPoints="1"/>
              </p:cNvSpPr>
              <p:nvPr/>
            </p:nvSpPr>
            <p:spPr bwMode="auto">
              <a:xfrm>
                <a:off x="7138988" y="5303838"/>
                <a:ext cx="100013" cy="112713"/>
              </a:xfrm>
              <a:custGeom>
                <a:avLst/>
                <a:gdLst>
                  <a:gd name="T0" fmla="*/ 24 w 41"/>
                  <a:gd name="T1" fmla="*/ 0 h 46"/>
                  <a:gd name="T2" fmla="*/ 0 w 41"/>
                  <a:gd name="T3" fmla="*/ 36 h 46"/>
                  <a:gd name="T4" fmla="*/ 40 w 41"/>
                  <a:gd name="T5" fmla="*/ 39 h 46"/>
                  <a:gd name="T6" fmla="*/ 30 w 41"/>
                  <a:gd name="T7" fmla="*/ 0 h 46"/>
                  <a:gd name="T8" fmla="*/ 24 w 41"/>
                  <a:gd name="T9" fmla="*/ 0 h 46"/>
                  <a:gd name="T10" fmla="*/ 11 w 41"/>
                  <a:gd name="T11" fmla="*/ 33 h 46"/>
                  <a:gd name="T12" fmla="*/ 24 w 41"/>
                  <a:gd name="T13" fmla="*/ 11 h 46"/>
                  <a:gd name="T14" fmla="*/ 34 w 41"/>
                  <a:gd name="T15" fmla="*/ 35 h 46"/>
                  <a:gd name="T16" fmla="*/ 11 w 41"/>
                  <a:gd name="T17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6">
                    <a:moveTo>
                      <a:pt x="24" y="0"/>
                    </a:moveTo>
                    <a:cubicBezTo>
                      <a:pt x="19" y="15"/>
                      <a:pt x="7" y="22"/>
                      <a:pt x="0" y="36"/>
                    </a:cubicBezTo>
                    <a:cubicBezTo>
                      <a:pt x="10" y="43"/>
                      <a:pt x="33" y="46"/>
                      <a:pt x="40" y="39"/>
                    </a:cubicBezTo>
                    <a:cubicBezTo>
                      <a:pt x="41" y="22"/>
                      <a:pt x="30" y="12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lose/>
                    <a:moveTo>
                      <a:pt x="11" y="33"/>
                    </a:moveTo>
                    <a:cubicBezTo>
                      <a:pt x="13" y="23"/>
                      <a:pt x="23" y="22"/>
                      <a:pt x="24" y="11"/>
                    </a:cubicBezTo>
                    <a:cubicBezTo>
                      <a:pt x="30" y="17"/>
                      <a:pt x="31" y="27"/>
                      <a:pt x="34" y="35"/>
                    </a:cubicBezTo>
                    <a:cubicBezTo>
                      <a:pt x="25" y="36"/>
                      <a:pt x="19" y="33"/>
                      <a:pt x="1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8" name="Freeform 878"/>
              <p:cNvSpPr>
                <a:spLocks noEditPoints="1"/>
              </p:cNvSpPr>
              <p:nvPr/>
            </p:nvSpPr>
            <p:spPr bwMode="auto">
              <a:xfrm>
                <a:off x="6969125" y="4772025"/>
                <a:ext cx="190500" cy="636587"/>
              </a:xfrm>
              <a:custGeom>
                <a:avLst/>
                <a:gdLst>
                  <a:gd name="T0" fmla="*/ 41 w 78"/>
                  <a:gd name="T1" fmla="*/ 260 h 261"/>
                  <a:gd name="T2" fmla="*/ 78 w 78"/>
                  <a:gd name="T3" fmla="*/ 25 h 261"/>
                  <a:gd name="T4" fmla="*/ 0 w 78"/>
                  <a:gd name="T5" fmla="*/ 30 h 261"/>
                  <a:gd name="T6" fmla="*/ 15 w 78"/>
                  <a:gd name="T7" fmla="*/ 49 h 261"/>
                  <a:gd name="T8" fmla="*/ 15 w 78"/>
                  <a:gd name="T9" fmla="*/ 111 h 261"/>
                  <a:gd name="T10" fmla="*/ 56 w 78"/>
                  <a:gd name="T11" fmla="*/ 139 h 261"/>
                  <a:gd name="T12" fmla="*/ 54 w 78"/>
                  <a:gd name="T13" fmla="*/ 166 h 261"/>
                  <a:gd name="T14" fmla="*/ 33 w 78"/>
                  <a:gd name="T15" fmla="*/ 181 h 261"/>
                  <a:gd name="T16" fmla="*/ 35 w 78"/>
                  <a:gd name="T17" fmla="*/ 202 h 261"/>
                  <a:gd name="T18" fmla="*/ 23 w 78"/>
                  <a:gd name="T19" fmla="*/ 189 h 261"/>
                  <a:gd name="T20" fmla="*/ 42 w 78"/>
                  <a:gd name="T21" fmla="*/ 132 h 261"/>
                  <a:gd name="T22" fmla="*/ 49 w 78"/>
                  <a:gd name="T23" fmla="*/ 133 h 261"/>
                  <a:gd name="T24" fmla="*/ 16 w 78"/>
                  <a:gd name="T25" fmla="*/ 131 h 261"/>
                  <a:gd name="T26" fmla="*/ 16 w 78"/>
                  <a:gd name="T27" fmla="*/ 131 h 261"/>
                  <a:gd name="T28" fmla="*/ 28 w 78"/>
                  <a:gd name="T29" fmla="*/ 131 h 261"/>
                  <a:gd name="T30" fmla="*/ 24 w 78"/>
                  <a:gd name="T31" fmla="*/ 153 h 261"/>
                  <a:gd name="T32" fmla="*/ 36 w 78"/>
                  <a:gd name="T33" fmla="*/ 132 h 261"/>
                  <a:gd name="T34" fmla="*/ 39 w 78"/>
                  <a:gd name="T35" fmla="*/ 172 h 261"/>
                  <a:gd name="T36" fmla="*/ 39 w 78"/>
                  <a:gd name="T37" fmla="*/ 169 h 261"/>
                  <a:gd name="T38" fmla="*/ 39 w 78"/>
                  <a:gd name="T39" fmla="*/ 169 h 261"/>
                  <a:gd name="T40" fmla="*/ 15 w 78"/>
                  <a:gd name="T41" fmla="*/ 199 h 261"/>
                  <a:gd name="T42" fmla="*/ 17 w 78"/>
                  <a:gd name="T43" fmla="*/ 212 h 261"/>
                  <a:gd name="T44" fmla="*/ 20 w 78"/>
                  <a:gd name="T45" fmla="*/ 233 h 261"/>
                  <a:gd name="T46" fmla="*/ 20 w 78"/>
                  <a:gd name="T47" fmla="*/ 236 h 261"/>
                  <a:gd name="T48" fmla="*/ 28 w 78"/>
                  <a:gd name="T49" fmla="*/ 248 h 261"/>
                  <a:gd name="T50" fmla="*/ 27 w 78"/>
                  <a:gd name="T51" fmla="*/ 230 h 261"/>
                  <a:gd name="T52" fmla="*/ 39 w 78"/>
                  <a:gd name="T53" fmla="*/ 239 h 261"/>
                  <a:gd name="T54" fmla="*/ 53 w 78"/>
                  <a:gd name="T55" fmla="*/ 245 h 261"/>
                  <a:gd name="T56" fmla="*/ 57 w 78"/>
                  <a:gd name="T57" fmla="*/ 231 h 261"/>
                  <a:gd name="T58" fmla="*/ 54 w 78"/>
                  <a:gd name="T59" fmla="*/ 210 h 261"/>
                  <a:gd name="T60" fmla="*/ 61 w 78"/>
                  <a:gd name="T61" fmla="*/ 218 h 261"/>
                  <a:gd name="T62" fmla="*/ 61 w 78"/>
                  <a:gd name="T63" fmla="*/ 219 h 261"/>
                  <a:gd name="T64" fmla="*/ 64 w 78"/>
                  <a:gd name="T65" fmla="*/ 185 h 261"/>
                  <a:gd name="T66" fmla="*/ 61 w 78"/>
                  <a:gd name="T67" fmla="*/ 171 h 261"/>
                  <a:gd name="T68" fmla="*/ 48 w 78"/>
                  <a:gd name="T69" fmla="*/ 194 h 261"/>
                  <a:gd name="T70" fmla="*/ 39 w 78"/>
                  <a:gd name="T71" fmla="*/ 195 h 261"/>
                  <a:gd name="T72" fmla="*/ 34 w 78"/>
                  <a:gd name="T73" fmla="*/ 194 h 261"/>
                  <a:gd name="T74" fmla="*/ 45 w 78"/>
                  <a:gd name="T75" fmla="*/ 185 h 261"/>
                  <a:gd name="T76" fmla="*/ 66 w 78"/>
                  <a:gd name="T77" fmla="*/ 169 h 261"/>
                  <a:gd name="T78" fmla="*/ 64 w 78"/>
                  <a:gd name="T79" fmla="*/ 132 h 261"/>
                  <a:gd name="T80" fmla="*/ 39 w 78"/>
                  <a:gd name="T81" fmla="*/ 13 h 261"/>
                  <a:gd name="T82" fmla="*/ 11 w 78"/>
                  <a:gd name="T83" fmla="*/ 22 h 261"/>
                  <a:gd name="T84" fmla="*/ 72 w 78"/>
                  <a:gd name="T85" fmla="*/ 3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" h="261">
                    <a:moveTo>
                      <a:pt x="8" y="91"/>
                    </a:moveTo>
                    <a:cubicBezTo>
                      <a:pt x="7" y="141"/>
                      <a:pt x="12" y="193"/>
                      <a:pt x="9" y="234"/>
                    </a:cubicBezTo>
                    <a:cubicBezTo>
                      <a:pt x="18" y="246"/>
                      <a:pt x="22" y="261"/>
                      <a:pt x="41" y="260"/>
                    </a:cubicBezTo>
                    <a:cubicBezTo>
                      <a:pt x="61" y="258"/>
                      <a:pt x="67" y="226"/>
                      <a:pt x="69" y="207"/>
                    </a:cubicBezTo>
                    <a:cubicBezTo>
                      <a:pt x="72" y="183"/>
                      <a:pt x="72" y="145"/>
                      <a:pt x="77" y="121"/>
                    </a:cubicBezTo>
                    <a:cubicBezTo>
                      <a:pt x="71" y="93"/>
                      <a:pt x="75" y="46"/>
                      <a:pt x="78" y="25"/>
                    </a:cubicBezTo>
                    <a:cubicBezTo>
                      <a:pt x="75" y="19"/>
                      <a:pt x="73" y="12"/>
                      <a:pt x="66" y="8"/>
                    </a:cubicBezTo>
                    <a:cubicBezTo>
                      <a:pt x="50" y="0"/>
                      <a:pt x="18" y="10"/>
                      <a:pt x="5" y="14"/>
                    </a:cubicBezTo>
                    <a:cubicBezTo>
                      <a:pt x="6" y="20"/>
                      <a:pt x="0" y="24"/>
                      <a:pt x="0" y="30"/>
                    </a:cubicBezTo>
                    <a:cubicBezTo>
                      <a:pt x="0" y="37"/>
                      <a:pt x="8" y="42"/>
                      <a:pt x="9" y="49"/>
                    </a:cubicBezTo>
                    <a:cubicBezTo>
                      <a:pt x="12" y="59"/>
                      <a:pt x="8" y="75"/>
                      <a:pt x="8" y="91"/>
                    </a:cubicBezTo>
                    <a:close/>
                    <a:moveTo>
                      <a:pt x="15" y="49"/>
                    </a:moveTo>
                    <a:cubicBezTo>
                      <a:pt x="32" y="53"/>
                      <a:pt x="53" y="57"/>
                      <a:pt x="68" y="48"/>
                    </a:cubicBezTo>
                    <a:cubicBezTo>
                      <a:pt x="71" y="70"/>
                      <a:pt x="68" y="95"/>
                      <a:pt x="68" y="110"/>
                    </a:cubicBezTo>
                    <a:cubicBezTo>
                      <a:pt x="53" y="104"/>
                      <a:pt x="27" y="103"/>
                      <a:pt x="15" y="111"/>
                    </a:cubicBezTo>
                    <a:cubicBezTo>
                      <a:pt x="13" y="81"/>
                      <a:pt x="17" y="70"/>
                      <a:pt x="15" y="49"/>
                    </a:cubicBezTo>
                    <a:close/>
                    <a:moveTo>
                      <a:pt x="56" y="142"/>
                    </a:moveTo>
                    <a:cubicBezTo>
                      <a:pt x="54" y="145"/>
                      <a:pt x="56" y="141"/>
                      <a:pt x="56" y="139"/>
                    </a:cubicBezTo>
                    <a:cubicBezTo>
                      <a:pt x="56" y="134"/>
                      <a:pt x="59" y="143"/>
                      <a:pt x="56" y="142"/>
                    </a:cubicBezTo>
                    <a:close/>
                    <a:moveTo>
                      <a:pt x="66" y="143"/>
                    </a:moveTo>
                    <a:cubicBezTo>
                      <a:pt x="66" y="150"/>
                      <a:pt x="64" y="165"/>
                      <a:pt x="54" y="166"/>
                    </a:cubicBezTo>
                    <a:cubicBezTo>
                      <a:pt x="57" y="157"/>
                      <a:pt x="64" y="153"/>
                      <a:pt x="66" y="143"/>
                    </a:cubicBezTo>
                    <a:close/>
                    <a:moveTo>
                      <a:pt x="33" y="181"/>
                    </a:moveTo>
                    <a:cubicBezTo>
                      <a:pt x="35" y="185"/>
                      <a:pt x="28" y="189"/>
                      <a:pt x="33" y="181"/>
                    </a:cubicBezTo>
                    <a:close/>
                    <a:moveTo>
                      <a:pt x="35" y="202"/>
                    </a:moveTo>
                    <a:cubicBezTo>
                      <a:pt x="37" y="204"/>
                      <a:pt x="32" y="209"/>
                      <a:pt x="32" y="213"/>
                    </a:cubicBezTo>
                    <a:cubicBezTo>
                      <a:pt x="28" y="210"/>
                      <a:pt x="34" y="205"/>
                      <a:pt x="35" y="202"/>
                    </a:cubicBezTo>
                    <a:close/>
                    <a:moveTo>
                      <a:pt x="23" y="189"/>
                    </a:moveTo>
                    <a:cubicBezTo>
                      <a:pt x="23" y="183"/>
                      <a:pt x="31" y="175"/>
                      <a:pt x="32" y="165"/>
                    </a:cubicBezTo>
                    <a:cubicBezTo>
                      <a:pt x="39" y="170"/>
                      <a:pt x="25" y="181"/>
                      <a:pt x="23" y="189"/>
                    </a:cubicBezTo>
                    <a:close/>
                    <a:moveTo>
                      <a:pt x="24" y="167"/>
                    </a:moveTo>
                    <a:cubicBezTo>
                      <a:pt x="22" y="176"/>
                      <a:pt x="20" y="184"/>
                      <a:pt x="15" y="189"/>
                    </a:cubicBezTo>
                    <a:cubicBezTo>
                      <a:pt x="21" y="167"/>
                      <a:pt x="32" y="150"/>
                      <a:pt x="42" y="132"/>
                    </a:cubicBezTo>
                    <a:cubicBezTo>
                      <a:pt x="47" y="130"/>
                      <a:pt x="50" y="135"/>
                      <a:pt x="52" y="132"/>
                    </a:cubicBezTo>
                    <a:cubicBezTo>
                      <a:pt x="53" y="141"/>
                      <a:pt x="41" y="150"/>
                      <a:pt x="37" y="159"/>
                    </a:cubicBezTo>
                    <a:cubicBezTo>
                      <a:pt x="36" y="151"/>
                      <a:pt x="51" y="142"/>
                      <a:pt x="49" y="133"/>
                    </a:cubicBezTo>
                    <a:cubicBezTo>
                      <a:pt x="48" y="133"/>
                      <a:pt x="47" y="133"/>
                      <a:pt x="46" y="133"/>
                    </a:cubicBezTo>
                    <a:cubicBezTo>
                      <a:pt x="37" y="143"/>
                      <a:pt x="33" y="158"/>
                      <a:pt x="24" y="167"/>
                    </a:cubicBezTo>
                    <a:close/>
                    <a:moveTo>
                      <a:pt x="16" y="131"/>
                    </a:moveTo>
                    <a:cubicBezTo>
                      <a:pt x="18" y="131"/>
                      <a:pt x="19" y="131"/>
                      <a:pt x="21" y="131"/>
                    </a:cubicBezTo>
                    <a:cubicBezTo>
                      <a:pt x="21" y="135"/>
                      <a:pt x="17" y="135"/>
                      <a:pt x="17" y="139"/>
                    </a:cubicBezTo>
                    <a:cubicBezTo>
                      <a:pt x="14" y="139"/>
                      <a:pt x="17" y="134"/>
                      <a:pt x="16" y="131"/>
                    </a:cubicBezTo>
                    <a:close/>
                    <a:moveTo>
                      <a:pt x="24" y="142"/>
                    </a:moveTo>
                    <a:cubicBezTo>
                      <a:pt x="22" y="147"/>
                      <a:pt x="19" y="152"/>
                      <a:pt x="17" y="155"/>
                    </a:cubicBezTo>
                    <a:cubicBezTo>
                      <a:pt x="13" y="144"/>
                      <a:pt x="25" y="139"/>
                      <a:pt x="28" y="131"/>
                    </a:cubicBezTo>
                    <a:cubicBezTo>
                      <a:pt x="32" y="133"/>
                      <a:pt x="26" y="138"/>
                      <a:pt x="24" y="142"/>
                    </a:cubicBezTo>
                    <a:close/>
                    <a:moveTo>
                      <a:pt x="32" y="138"/>
                    </a:moveTo>
                    <a:cubicBezTo>
                      <a:pt x="33" y="143"/>
                      <a:pt x="27" y="148"/>
                      <a:pt x="24" y="153"/>
                    </a:cubicBezTo>
                    <a:cubicBezTo>
                      <a:pt x="21" y="159"/>
                      <a:pt x="19" y="165"/>
                      <a:pt x="16" y="167"/>
                    </a:cubicBezTo>
                    <a:cubicBezTo>
                      <a:pt x="18" y="154"/>
                      <a:pt x="28" y="149"/>
                      <a:pt x="32" y="138"/>
                    </a:cubicBezTo>
                    <a:close/>
                    <a:moveTo>
                      <a:pt x="36" y="132"/>
                    </a:moveTo>
                    <a:cubicBezTo>
                      <a:pt x="40" y="133"/>
                      <a:pt x="34" y="135"/>
                      <a:pt x="35" y="137"/>
                    </a:cubicBezTo>
                    <a:cubicBezTo>
                      <a:pt x="31" y="137"/>
                      <a:pt x="36" y="133"/>
                      <a:pt x="36" y="132"/>
                    </a:cubicBezTo>
                    <a:close/>
                    <a:moveTo>
                      <a:pt x="39" y="172"/>
                    </a:moveTo>
                    <a:cubicBezTo>
                      <a:pt x="42" y="169"/>
                      <a:pt x="37" y="178"/>
                      <a:pt x="36" y="180"/>
                    </a:cubicBezTo>
                    <a:cubicBezTo>
                      <a:pt x="32" y="177"/>
                      <a:pt x="39" y="175"/>
                      <a:pt x="39" y="172"/>
                    </a:cubicBezTo>
                    <a:close/>
                    <a:moveTo>
                      <a:pt x="39" y="169"/>
                    </a:moveTo>
                    <a:cubicBezTo>
                      <a:pt x="41" y="158"/>
                      <a:pt x="49" y="153"/>
                      <a:pt x="53" y="144"/>
                    </a:cubicBezTo>
                    <a:cubicBezTo>
                      <a:pt x="54" y="148"/>
                      <a:pt x="49" y="152"/>
                      <a:pt x="46" y="157"/>
                    </a:cubicBezTo>
                    <a:cubicBezTo>
                      <a:pt x="44" y="161"/>
                      <a:pt x="43" y="167"/>
                      <a:pt x="39" y="169"/>
                    </a:cubicBezTo>
                    <a:close/>
                    <a:moveTo>
                      <a:pt x="16" y="193"/>
                    </a:moveTo>
                    <a:cubicBezTo>
                      <a:pt x="18" y="195"/>
                      <a:pt x="18" y="194"/>
                      <a:pt x="20" y="193"/>
                    </a:cubicBezTo>
                    <a:cubicBezTo>
                      <a:pt x="22" y="190"/>
                      <a:pt x="18" y="199"/>
                      <a:pt x="15" y="199"/>
                    </a:cubicBezTo>
                    <a:cubicBezTo>
                      <a:pt x="16" y="197"/>
                      <a:pt x="16" y="195"/>
                      <a:pt x="16" y="193"/>
                    </a:cubicBezTo>
                    <a:close/>
                    <a:moveTo>
                      <a:pt x="24" y="196"/>
                    </a:moveTo>
                    <a:cubicBezTo>
                      <a:pt x="26" y="200"/>
                      <a:pt x="18" y="207"/>
                      <a:pt x="17" y="212"/>
                    </a:cubicBezTo>
                    <a:cubicBezTo>
                      <a:pt x="14" y="206"/>
                      <a:pt x="23" y="202"/>
                      <a:pt x="24" y="196"/>
                    </a:cubicBezTo>
                    <a:close/>
                    <a:moveTo>
                      <a:pt x="23" y="217"/>
                    </a:moveTo>
                    <a:cubicBezTo>
                      <a:pt x="27" y="222"/>
                      <a:pt x="19" y="226"/>
                      <a:pt x="20" y="233"/>
                    </a:cubicBezTo>
                    <a:cubicBezTo>
                      <a:pt x="13" y="229"/>
                      <a:pt x="23" y="223"/>
                      <a:pt x="23" y="217"/>
                    </a:cubicBezTo>
                    <a:close/>
                    <a:moveTo>
                      <a:pt x="28" y="248"/>
                    </a:moveTo>
                    <a:cubicBezTo>
                      <a:pt x="24" y="246"/>
                      <a:pt x="21" y="241"/>
                      <a:pt x="20" y="236"/>
                    </a:cubicBezTo>
                    <a:cubicBezTo>
                      <a:pt x="21" y="237"/>
                      <a:pt x="22" y="238"/>
                      <a:pt x="23" y="236"/>
                    </a:cubicBezTo>
                    <a:cubicBezTo>
                      <a:pt x="24" y="237"/>
                      <a:pt x="25" y="244"/>
                      <a:pt x="28" y="239"/>
                    </a:cubicBezTo>
                    <a:cubicBezTo>
                      <a:pt x="30" y="239"/>
                      <a:pt x="27" y="244"/>
                      <a:pt x="28" y="248"/>
                    </a:cubicBezTo>
                    <a:close/>
                    <a:moveTo>
                      <a:pt x="27" y="230"/>
                    </a:moveTo>
                    <a:cubicBezTo>
                      <a:pt x="24" y="232"/>
                      <a:pt x="30" y="221"/>
                      <a:pt x="31" y="217"/>
                    </a:cubicBezTo>
                    <a:cubicBezTo>
                      <a:pt x="34" y="221"/>
                      <a:pt x="28" y="227"/>
                      <a:pt x="27" y="230"/>
                    </a:cubicBezTo>
                    <a:close/>
                    <a:moveTo>
                      <a:pt x="32" y="251"/>
                    </a:moveTo>
                    <a:cubicBezTo>
                      <a:pt x="34" y="236"/>
                      <a:pt x="41" y="227"/>
                      <a:pt x="45" y="214"/>
                    </a:cubicBezTo>
                    <a:cubicBezTo>
                      <a:pt x="51" y="221"/>
                      <a:pt x="41" y="233"/>
                      <a:pt x="39" y="239"/>
                    </a:cubicBezTo>
                    <a:cubicBezTo>
                      <a:pt x="45" y="238"/>
                      <a:pt x="38" y="252"/>
                      <a:pt x="44" y="249"/>
                    </a:cubicBezTo>
                    <a:cubicBezTo>
                      <a:pt x="48" y="252"/>
                      <a:pt x="36" y="251"/>
                      <a:pt x="32" y="251"/>
                    </a:cubicBezTo>
                    <a:close/>
                    <a:moveTo>
                      <a:pt x="53" y="245"/>
                    </a:moveTo>
                    <a:cubicBezTo>
                      <a:pt x="52" y="244"/>
                      <a:pt x="49" y="243"/>
                      <a:pt x="49" y="245"/>
                    </a:cubicBezTo>
                    <a:cubicBezTo>
                      <a:pt x="48" y="240"/>
                      <a:pt x="42" y="240"/>
                      <a:pt x="45" y="235"/>
                    </a:cubicBezTo>
                    <a:cubicBezTo>
                      <a:pt x="49" y="241"/>
                      <a:pt x="55" y="235"/>
                      <a:pt x="57" y="231"/>
                    </a:cubicBezTo>
                    <a:cubicBezTo>
                      <a:pt x="60" y="235"/>
                      <a:pt x="53" y="240"/>
                      <a:pt x="53" y="245"/>
                    </a:cubicBezTo>
                    <a:close/>
                    <a:moveTo>
                      <a:pt x="57" y="205"/>
                    </a:moveTo>
                    <a:cubicBezTo>
                      <a:pt x="61" y="207"/>
                      <a:pt x="55" y="209"/>
                      <a:pt x="54" y="210"/>
                    </a:cubicBezTo>
                    <a:cubicBezTo>
                      <a:pt x="52" y="214"/>
                      <a:pt x="56" y="206"/>
                      <a:pt x="57" y="205"/>
                    </a:cubicBezTo>
                    <a:close/>
                    <a:moveTo>
                      <a:pt x="61" y="219"/>
                    </a:moveTo>
                    <a:cubicBezTo>
                      <a:pt x="60" y="221"/>
                      <a:pt x="59" y="217"/>
                      <a:pt x="61" y="218"/>
                    </a:cubicBezTo>
                    <a:cubicBezTo>
                      <a:pt x="60" y="216"/>
                      <a:pt x="59" y="215"/>
                      <a:pt x="57" y="215"/>
                    </a:cubicBezTo>
                    <a:cubicBezTo>
                      <a:pt x="57" y="212"/>
                      <a:pt x="61" y="212"/>
                      <a:pt x="61" y="209"/>
                    </a:cubicBezTo>
                    <a:cubicBezTo>
                      <a:pt x="63" y="212"/>
                      <a:pt x="62" y="216"/>
                      <a:pt x="61" y="219"/>
                    </a:cubicBezTo>
                    <a:close/>
                    <a:moveTo>
                      <a:pt x="64" y="196"/>
                    </a:moveTo>
                    <a:cubicBezTo>
                      <a:pt x="61" y="196"/>
                      <a:pt x="61" y="193"/>
                      <a:pt x="57" y="194"/>
                    </a:cubicBezTo>
                    <a:cubicBezTo>
                      <a:pt x="57" y="188"/>
                      <a:pt x="63" y="189"/>
                      <a:pt x="64" y="185"/>
                    </a:cubicBezTo>
                    <a:cubicBezTo>
                      <a:pt x="67" y="186"/>
                      <a:pt x="62" y="191"/>
                      <a:pt x="64" y="196"/>
                    </a:cubicBezTo>
                    <a:close/>
                    <a:moveTo>
                      <a:pt x="66" y="169"/>
                    </a:moveTo>
                    <a:cubicBezTo>
                      <a:pt x="64" y="169"/>
                      <a:pt x="64" y="171"/>
                      <a:pt x="61" y="171"/>
                    </a:cubicBezTo>
                    <a:cubicBezTo>
                      <a:pt x="59" y="190"/>
                      <a:pt x="44" y="197"/>
                      <a:pt x="41" y="216"/>
                    </a:cubicBezTo>
                    <a:cubicBezTo>
                      <a:pt x="39" y="216"/>
                      <a:pt x="38" y="214"/>
                      <a:pt x="36" y="214"/>
                    </a:cubicBezTo>
                    <a:cubicBezTo>
                      <a:pt x="40" y="207"/>
                      <a:pt x="43" y="200"/>
                      <a:pt x="48" y="194"/>
                    </a:cubicBezTo>
                    <a:cubicBezTo>
                      <a:pt x="48" y="193"/>
                      <a:pt x="46" y="192"/>
                      <a:pt x="46" y="191"/>
                    </a:cubicBezTo>
                    <a:cubicBezTo>
                      <a:pt x="42" y="192"/>
                      <a:pt x="39" y="193"/>
                      <a:pt x="39" y="198"/>
                    </a:cubicBezTo>
                    <a:cubicBezTo>
                      <a:pt x="37" y="197"/>
                      <a:pt x="37" y="195"/>
                      <a:pt x="39" y="195"/>
                    </a:cubicBezTo>
                    <a:cubicBezTo>
                      <a:pt x="39" y="193"/>
                      <a:pt x="35" y="193"/>
                      <a:pt x="34" y="194"/>
                    </a:cubicBezTo>
                    <a:cubicBezTo>
                      <a:pt x="33" y="194"/>
                      <a:pt x="33" y="194"/>
                      <a:pt x="33" y="195"/>
                    </a:cubicBezTo>
                    <a:cubicBezTo>
                      <a:pt x="33" y="194"/>
                      <a:pt x="33" y="194"/>
                      <a:pt x="34" y="194"/>
                    </a:cubicBezTo>
                    <a:cubicBezTo>
                      <a:pt x="36" y="188"/>
                      <a:pt x="42" y="179"/>
                      <a:pt x="46" y="169"/>
                    </a:cubicBezTo>
                    <a:cubicBezTo>
                      <a:pt x="51" y="177"/>
                      <a:pt x="35" y="183"/>
                      <a:pt x="40" y="192"/>
                    </a:cubicBezTo>
                    <a:cubicBezTo>
                      <a:pt x="43" y="191"/>
                      <a:pt x="44" y="188"/>
                      <a:pt x="45" y="185"/>
                    </a:cubicBezTo>
                    <a:cubicBezTo>
                      <a:pt x="47" y="186"/>
                      <a:pt x="46" y="190"/>
                      <a:pt x="48" y="190"/>
                    </a:cubicBezTo>
                    <a:cubicBezTo>
                      <a:pt x="57" y="183"/>
                      <a:pt x="60" y="170"/>
                      <a:pt x="66" y="161"/>
                    </a:cubicBezTo>
                    <a:cubicBezTo>
                      <a:pt x="69" y="161"/>
                      <a:pt x="65" y="166"/>
                      <a:pt x="66" y="169"/>
                    </a:cubicBezTo>
                    <a:close/>
                    <a:moveTo>
                      <a:pt x="69" y="139"/>
                    </a:moveTo>
                    <a:cubicBezTo>
                      <a:pt x="67" y="139"/>
                      <a:pt x="66" y="139"/>
                      <a:pt x="64" y="139"/>
                    </a:cubicBezTo>
                    <a:cubicBezTo>
                      <a:pt x="65" y="135"/>
                      <a:pt x="65" y="136"/>
                      <a:pt x="64" y="132"/>
                    </a:cubicBezTo>
                    <a:cubicBezTo>
                      <a:pt x="66" y="132"/>
                      <a:pt x="67" y="132"/>
                      <a:pt x="68" y="131"/>
                    </a:cubicBezTo>
                    <a:cubicBezTo>
                      <a:pt x="71" y="131"/>
                      <a:pt x="68" y="137"/>
                      <a:pt x="69" y="139"/>
                    </a:cubicBezTo>
                    <a:close/>
                    <a:moveTo>
                      <a:pt x="39" y="13"/>
                    </a:moveTo>
                    <a:cubicBezTo>
                      <a:pt x="50" y="13"/>
                      <a:pt x="65" y="12"/>
                      <a:pt x="68" y="21"/>
                    </a:cubicBezTo>
                    <a:cubicBezTo>
                      <a:pt x="59" y="30"/>
                      <a:pt x="35" y="33"/>
                      <a:pt x="19" y="28"/>
                    </a:cubicBezTo>
                    <a:cubicBezTo>
                      <a:pt x="16" y="27"/>
                      <a:pt x="11" y="25"/>
                      <a:pt x="11" y="22"/>
                    </a:cubicBezTo>
                    <a:cubicBezTo>
                      <a:pt x="12" y="15"/>
                      <a:pt x="28" y="14"/>
                      <a:pt x="39" y="13"/>
                    </a:cubicBezTo>
                    <a:close/>
                    <a:moveTo>
                      <a:pt x="70" y="26"/>
                    </a:moveTo>
                    <a:cubicBezTo>
                      <a:pt x="72" y="29"/>
                      <a:pt x="71" y="30"/>
                      <a:pt x="72" y="36"/>
                    </a:cubicBezTo>
                    <a:cubicBezTo>
                      <a:pt x="57" y="52"/>
                      <a:pt x="20" y="49"/>
                      <a:pt x="5" y="32"/>
                    </a:cubicBezTo>
                    <a:cubicBezTo>
                      <a:pt x="22" y="34"/>
                      <a:pt x="59" y="43"/>
                      <a:pt x="7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6" name="组 915"/>
            <p:cNvGrpSpPr/>
            <p:nvPr/>
          </p:nvGrpSpPr>
          <p:grpSpPr>
            <a:xfrm rot="544241">
              <a:off x="2593004" y="1443260"/>
              <a:ext cx="841471" cy="922833"/>
              <a:chOff x="6321425" y="4789488"/>
              <a:chExt cx="623888" cy="68421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14" name="Freeform 586"/>
              <p:cNvSpPr>
                <a:spLocks/>
              </p:cNvSpPr>
              <p:nvPr/>
            </p:nvSpPr>
            <p:spPr bwMode="auto">
              <a:xfrm>
                <a:off x="6396038" y="4962525"/>
                <a:ext cx="112713" cy="355600"/>
              </a:xfrm>
              <a:custGeom>
                <a:avLst/>
                <a:gdLst>
                  <a:gd name="T0" fmla="*/ 0 w 46"/>
                  <a:gd name="T1" fmla="*/ 25 h 146"/>
                  <a:gd name="T2" fmla="*/ 0 w 46"/>
                  <a:gd name="T3" fmla="*/ 118 h 146"/>
                  <a:gd name="T4" fmla="*/ 46 w 46"/>
                  <a:gd name="T5" fmla="*/ 146 h 146"/>
                  <a:gd name="T6" fmla="*/ 46 w 46"/>
                  <a:gd name="T7" fmla="*/ 138 h 146"/>
                  <a:gd name="T8" fmla="*/ 13 w 46"/>
                  <a:gd name="T9" fmla="*/ 117 h 146"/>
                  <a:gd name="T10" fmla="*/ 19 w 46"/>
                  <a:gd name="T11" fmla="*/ 115 h 146"/>
                  <a:gd name="T12" fmla="*/ 7 w 46"/>
                  <a:gd name="T13" fmla="*/ 111 h 146"/>
                  <a:gd name="T14" fmla="*/ 6 w 46"/>
                  <a:gd name="T15" fmla="*/ 34 h 146"/>
                  <a:gd name="T16" fmla="*/ 46 w 46"/>
                  <a:gd name="T17" fmla="*/ 52 h 146"/>
                  <a:gd name="T18" fmla="*/ 46 w 46"/>
                  <a:gd name="T19" fmla="*/ 44 h 146"/>
                  <a:gd name="T20" fmla="*/ 9 w 46"/>
                  <a:gd name="T21" fmla="*/ 26 h 146"/>
                  <a:gd name="T22" fmla="*/ 46 w 46"/>
                  <a:gd name="T23" fmla="*/ 7 h 146"/>
                  <a:gd name="T24" fmla="*/ 46 w 46"/>
                  <a:gd name="T25" fmla="*/ 0 h 146"/>
                  <a:gd name="T26" fmla="*/ 24 w 46"/>
                  <a:gd name="T27" fmla="*/ 10 h 146"/>
                  <a:gd name="T28" fmla="*/ 0 w 46"/>
                  <a:gd name="T29" fmla="*/ 2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46">
                    <a:moveTo>
                      <a:pt x="0" y="25"/>
                    </a:moveTo>
                    <a:cubicBezTo>
                      <a:pt x="1" y="47"/>
                      <a:pt x="0" y="100"/>
                      <a:pt x="0" y="118"/>
                    </a:cubicBezTo>
                    <a:cubicBezTo>
                      <a:pt x="14" y="128"/>
                      <a:pt x="29" y="138"/>
                      <a:pt x="46" y="146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34" y="132"/>
                      <a:pt x="23" y="125"/>
                      <a:pt x="13" y="117"/>
                    </a:cubicBezTo>
                    <a:cubicBezTo>
                      <a:pt x="15" y="114"/>
                      <a:pt x="16" y="118"/>
                      <a:pt x="19" y="115"/>
                    </a:cubicBezTo>
                    <a:cubicBezTo>
                      <a:pt x="17" y="110"/>
                      <a:pt x="14" y="110"/>
                      <a:pt x="7" y="111"/>
                    </a:cubicBezTo>
                    <a:cubicBezTo>
                      <a:pt x="4" y="91"/>
                      <a:pt x="8" y="56"/>
                      <a:pt x="6" y="34"/>
                    </a:cubicBezTo>
                    <a:cubicBezTo>
                      <a:pt x="20" y="40"/>
                      <a:pt x="33" y="46"/>
                      <a:pt x="46" y="52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33" y="38"/>
                      <a:pt x="21" y="32"/>
                      <a:pt x="9" y="26"/>
                    </a:cubicBezTo>
                    <a:cubicBezTo>
                      <a:pt x="21" y="20"/>
                      <a:pt x="33" y="13"/>
                      <a:pt x="46" y="7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3"/>
                      <a:pt x="31" y="7"/>
                      <a:pt x="24" y="10"/>
                    </a:cubicBezTo>
                    <a:cubicBezTo>
                      <a:pt x="16" y="14"/>
                      <a:pt x="5" y="17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" name="Freeform 587"/>
              <p:cNvSpPr>
                <a:spLocks/>
              </p:cNvSpPr>
              <p:nvPr/>
            </p:nvSpPr>
            <p:spPr bwMode="auto">
              <a:xfrm>
                <a:off x="63214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1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9" y="12"/>
                      <a:pt x="0" y="39"/>
                      <a:pt x="11" y="42"/>
                    </a:cubicBezTo>
                    <a:cubicBezTo>
                      <a:pt x="14" y="39"/>
                      <a:pt x="8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6" y="22"/>
                      <a:pt x="12" y="16"/>
                    </a:cubicBezTo>
                    <a:cubicBezTo>
                      <a:pt x="15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" name="Freeform 588"/>
              <p:cNvSpPr>
                <a:spLocks/>
              </p:cNvSpPr>
              <p:nvPr/>
            </p:nvSpPr>
            <p:spPr bwMode="auto">
              <a:xfrm>
                <a:off x="65055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" name="Freeform 589"/>
              <p:cNvSpPr>
                <a:spLocks/>
              </p:cNvSpPr>
              <p:nvPr/>
            </p:nvSpPr>
            <p:spPr bwMode="auto">
              <a:xfrm>
                <a:off x="6450013" y="5186362"/>
                <a:ext cx="50800" cy="44450"/>
              </a:xfrm>
              <a:custGeom>
                <a:avLst/>
                <a:gdLst>
                  <a:gd name="T0" fmla="*/ 21 w 21"/>
                  <a:gd name="T1" fmla="*/ 13 h 18"/>
                  <a:gd name="T2" fmla="*/ 0 w 21"/>
                  <a:gd name="T3" fmla="*/ 18 h 18"/>
                  <a:gd name="T4" fmla="*/ 21 w 21"/>
                  <a:gd name="T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">
                    <a:moveTo>
                      <a:pt x="21" y="13"/>
                    </a:moveTo>
                    <a:cubicBezTo>
                      <a:pt x="21" y="0"/>
                      <a:pt x="0" y="10"/>
                      <a:pt x="0" y="18"/>
                    </a:cubicBezTo>
                    <a:cubicBezTo>
                      <a:pt x="8" y="18"/>
                      <a:pt x="11" y="12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" name="Freeform 590"/>
              <p:cNvSpPr>
                <a:spLocks noEditPoints="1"/>
              </p:cNvSpPr>
              <p:nvPr/>
            </p:nvSpPr>
            <p:spPr bwMode="auto">
              <a:xfrm>
                <a:off x="6321425" y="5262562"/>
                <a:ext cx="82550" cy="92075"/>
              </a:xfrm>
              <a:custGeom>
                <a:avLst/>
                <a:gdLst>
                  <a:gd name="T0" fmla="*/ 0 w 34"/>
                  <a:gd name="T1" fmla="*/ 28 h 38"/>
                  <a:gd name="T2" fmla="*/ 4 w 34"/>
                  <a:gd name="T3" fmla="*/ 38 h 38"/>
                  <a:gd name="T4" fmla="*/ 11 w 34"/>
                  <a:gd name="T5" fmla="*/ 28 h 38"/>
                  <a:gd name="T6" fmla="*/ 23 w 34"/>
                  <a:gd name="T7" fmla="*/ 27 h 38"/>
                  <a:gd name="T8" fmla="*/ 32 w 34"/>
                  <a:gd name="T9" fmla="*/ 38 h 38"/>
                  <a:gd name="T10" fmla="*/ 23 w 34"/>
                  <a:gd name="T11" fmla="*/ 10 h 38"/>
                  <a:gd name="T12" fmla="*/ 0 w 34"/>
                  <a:gd name="T13" fmla="*/ 28 h 38"/>
                  <a:gd name="T14" fmla="*/ 12 w 34"/>
                  <a:gd name="T15" fmla="*/ 22 h 38"/>
                  <a:gd name="T16" fmla="*/ 15 w 34"/>
                  <a:gd name="T17" fmla="*/ 15 h 38"/>
                  <a:gd name="T18" fmla="*/ 20 w 34"/>
                  <a:gd name="T19" fmla="*/ 20 h 38"/>
                  <a:gd name="T20" fmla="*/ 12 w 34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8">
                    <a:moveTo>
                      <a:pt x="0" y="28"/>
                    </a:moveTo>
                    <a:cubicBezTo>
                      <a:pt x="0" y="31"/>
                      <a:pt x="2" y="37"/>
                      <a:pt x="4" y="38"/>
                    </a:cubicBezTo>
                    <a:cubicBezTo>
                      <a:pt x="7" y="35"/>
                      <a:pt x="7" y="30"/>
                      <a:pt x="11" y="28"/>
                    </a:cubicBezTo>
                    <a:cubicBezTo>
                      <a:pt x="16" y="29"/>
                      <a:pt x="18" y="27"/>
                      <a:pt x="23" y="27"/>
                    </a:cubicBezTo>
                    <a:cubicBezTo>
                      <a:pt x="25" y="32"/>
                      <a:pt x="26" y="38"/>
                      <a:pt x="32" y="38"/>
                    </a:cubicBezTo>
                    <a:cubicBezTo>
                      <a:pt x="34" y="29"/>
                      <a:pt x="23" y="21"/>
                      <a:pt x="23" y="10"/>
                    </a:cubicBezTo>
                    <a:cubicBezTo>
                      <a:pt x="15" y="0"/>
                      <a:pt x="1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3" y="19"/>
                      <a:pt x="15" y="18"/>
                      <a:pt x="15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20" y="23"/>
                      <a:pt x="15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" name="Freeform 728"/>
              <p:cNvSpPr>
                <a:spLocks/>
              </p:cNvSpPr>
              <p:nvPr/>
            </p:nvSpPr>
            <p:spPr bwMode="auto">
              <a:xfrm>
                <a:off x="6635751" y="4789488"/>
                <a:ext cx="74613" cy="98425"/>
              </a:xfrm>
              <a:custGeom>
                <a:avLst/>
                <a:gdLst>
                  <a:gd name="T0" fmla="*/ 9 w 31"/>
                  <a:gd name="T1" fmla="*/ 12 h 40"/>
                  <a:gd name="T2" fmla="*/ 24 w 31"/>
                  <a:gd name="T3" fmla="*/ 1 h 40"/>
                  <a:gd name="T4" fmla="*/ 2 w 31"/>
                  <a:gd name="T5" fmla="*/ 2 h 40"/>
                  <a:gd name="T6" fmla="*/ 0 w 31"/>
                  <a:gd name="T7" fmla="*/ 31 h 40"/>
                  <a:gd name="T8" fmla="*/ 25 w 31"/>
                  <a:gd name="T9" fmla="*/ 30 h 40"/>
                  <a:gd name="T10" fmla="*/ 6 w 31"/>
                  <a:gd name="T11" fmla="*/ 27 h 40"/>
                  <a:gd name="T12" fmla="*/ 9 w 31"/>
                  <a:gd name="T13" fmla="*/ 16 h 40"/>
                  <a:gd name="T14" fmla="*/ 29 w 31"/>
                  <a:gd name="T15" fmla="*/ 13 h 40"/>
                  <a:gd name="T16" fmla="*/ 9 w 31"/>
                  <a:gd name="T1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0">
                    <a:moveTo>
                      <a:pt x="9" y="12"/>
                    </a:moveTo>
                    <a:cubicBezTo>
                      <a:pt x="8" y="2"/>
                      <a:pt x="27" y="14"/>
                      <a:pt x="24" y="1"/>
                    </a:cubicBezTo>
                    <a:cubicBezTo>
                      <a:pt x="16" y="1"/>
                      <a:pt x="8" y="0"/>
                      <a:pt x="2" y="2"/>
                    </a:cubicBezTo>
                    <a:cubicBezTo>
                      <a:pt x="5" y="10"/>
                      <a:pt x="0" y="18"/>
                      <a:pt x="0" y="31"/>
                    </a:cubicBezTo>
                    <a:cubicBezTo>
                      <a:pt x="4" y="38"/>
                      <a:pt x="23" y="40"/>
                      <a:pt x="25" y="30"/>
                    </a:cubicBezTo>
                    <a:cubicBezTo>
                      <a:pt x="22" y="27"/>
                      <a:pt x="9" y="33"/>
                      <a:pt x="6" y="27"/>
                    </a:cubicBezTo>
                    <a:cubicBezTo>
                      <a:pt x="5" y="24"/>
                      <a:pt x="7" y="18"/>
                      <a:pt x="9" y="16"/>
                    </a:cubicBezTo>
                    <a:cubicBezTo>
                      <a:pt x="10" y="23"/>
                      <a:pt x="31" y="22"/>
                      <a:pt x="29" y="13"/>
                    </a:cubicBezTo>
                    <a:cubicBezTo>
                      <a:pt x="21" y="13"/>
                      <a:pt x="11" y="13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" name="Freeform 729"/>
              <p:cNvSpPr>
                <a:spLocks/>
              </p:cNvSpPr>
              <p:nvPr/>
            </p:nvSpPr>
            <p:spPr bwMode="auto">
              <a:xfrm>
                <a:off x="6508751" y="4803775"/>
                <a:ext cx="3175" cy="793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" name="Freeform 733"/>
              <p:cNvSpPr>
                <a:spLocks noEditPoints="1"/>
              </p:cNvSpPr>
              <p:nvPr/>
            </p:nvSpPr>
            <p:spPr bwMode="auto">
              <a:xfrm>
                <a:off x="6508751" y="4897438"/>
                <a:ext cx="352425" cy="474663"/>
              </a:xfrm>
              <a:custGeom>
                <a:avLst/>
                <a:gdLst>
                  <a:gd name="T0" fmla="*/ 56 w 145"/>
                  <a:gd name="T1" fmla="*/ 194 h 195"/>
                  <a:gd name="T2" fmla="*/ 56 w 145"/>
                  <a:gd name="T3" fmla="*/ 192 h 195"/>
                  <a:gd name="T4" fmla="*/ 145 w 145"/>
                  <a:gd name="T5" fmla="*/ 155 h 195"/>
                  <a:gd name="T6" fmla="*/ 143 w 145"/>
                  <a:gd name="T7" fmla="*/ 46 h 195"/>
                  <a:gd name="T8" fmla="*/ 56 w 145"/>
                  <a:gd name="T9" fmla="*/ 0 h 195"/>
                  <a:gd name="T10" fmla="*/ 0 w 145"/>
                  <a:gd name="T11" fmla="*/ 27 h 195"/>
                  <a:gd name="T12" fmla="*/ 0 w 145"/>
                  <a:gd name="T13" fmla="*/ 34 h 195"/>
                  <a:gd name="T14" fmla="*/ 52 w 145"/>
                  <a:gd name="T15" fmla="*/ 10 h 195"/>
                  <a:gd name="T16" fmla="*/ 53 w 145"/>
                  <a:gd name="T17" fmla="*/ 21 h 195"/>
                  <a:gd name="T18" fmla="*/ 57 w 145"/>
                  <a:gd name="T19" fmla="*/ 9 h 195"/>
                  <a:gd name="T20" fmla="*/ 132 w 145"/>
                  <a:gd name="T21" fmla="*/ 48 h 195"/>
                  <a:gd name="T22" fmla="*/ 61 w 145"/>
                  <a:gd name="T23" fmla="*/ 92 h 195"/>
                  <a:gd name="T24" fmla="*/ 0 w 145"/>
                  <a:gd name="T25" fmla="*/ 71 h 195"/>
                  <a:gd name="T26" fmla="*/ 0 w 145"/>
                  <a:gd name="T27" fmla="*/ 79 h 195"/>
                  <a:gd name="T28" fmla="*/ 52 w 145"/>
                  <a:gd name="T29" fmla="*/ 99 h 195"/>
                  <a:gd name="T30" fmla="*/ 53 w 145"/>
                  <a:gd name="T31" fmla="*/ 107 h 195"/>
                  <a:gd name="T32" fmla="*/ 52 w 145"/>
                  <a:gd name="T33" fmla="*/ 185 h 195"/>
                  <a:gd name="T34" fmla="*/ 0 w 145"/>
                  <a:gd name="T35" fmla="*/ 165 h 195"/>
                  <a:gd name="T36" fmla="*/ 0 w 145"/>
                  <a:gd name="T37" fmla="*/ 173 h 195"/>
                  <a:gd name="T38" fmla="*/ 28 w 145"/>
                  <a:gd name="T39" fmla="*/ 185 h 195"/>
                  <a:gd name="T40" fmla="*/ 56 w 145"/>
                  <a:gd name="T41" fmla="*/ 194 h 195"/>
                  <a:gd name="T42" fmla="*/ 60 w 145"/>
                  <a:gd name="T43" fmla="*/ 109 h 195"/>
                  <a:gd name="T44" fmla="*/ 68 w 145"/>
                  <a:gd name="T45" fmla="*/ 108 h 195"/>
                  <a:gd name="T46" fmla="*/ 61 w 145"/>
                  <a:gd name="T47" fmla="*/ 99 h 195"/>
                  <a:gd name="T48" fmla="*/ 135 w 145"/>
                  <a:gd name="T49" fmla="*/ 54 h 195"/>
                  <a:gd name="T50" fmla="*/ 139 w 145"/>
                  <a:gd name="T51" fmla="*/ 146 h 195"/>
                  <a:gd name="T52" fmla="*/ 123 w 145"/>
                  <a:gd name="T53" fmla="*/ 142 h 195"/>
                  <a:gd name="T54" fmla="*/ 130 w 145"/>
                  <a:gd name="T55" fmla="*/ 147 h 195"/>
                  <a:gd name="T56" fmla="*/ 60 w 145"/>
                  <a:gd name="T57" fmla="*/ 184 h 195"/>
                  <a:gd name="T58" fmla="*/ 60 w 145"/>
                  <a:gd name="T59" fmla="*/ 109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95">
                    <a:moveTo>
                      <a:pt x="56" y="194"/>
                    </a:moveTo>
                    <a:cubicBezTo>
                      <a:pt x="55" y="193"/>
                      <a:pt x="54" y="193"/>
                      <a:pt x="56" y="192"/>
                    </a:cubicBezTo>
                    <a:cubicBezTo>
                      <a:pt x="83" y="183"/>
                      <a:pt x="113" y="159"/>
                      <a:pt x="145" y="155"/>
                    </a:cubicBezTo>
                    <a:cubicBezTo>
                      <a:pt x="144" y="122"/>
                      <a:pt x="144" y="88"/>
                      <a:pt x="143" y="46"/>
                    </a:cubicBezTo>
                    <a:cubicBezTo>
                      <a:pt x="120" y="24"/>
                      <a:pt x="85" y="15"/>
                      <a:pt x="56" y="0"/>
                    </a:cubicBezTo>
                    <a:cubicBezTo>
                      <a:pt x="38" y="10"/>
                      <a:pt x="19" y="18"/>
                      <a:pt x="0" y="2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7" y="25"/>
                      <a:pt x="34" y="17"/>
                      <a:pt x="52" y="10"/>
                    </a:cubicBezTo>
                    <a:cubicBezTo>
                      <a:pt x="53" y="13"/>
                      <a:pt x="50" y="20"/>
                      <a:pt x="53" y="21"/>
                    </a:cubicBezTo>
                    <a:cubicBezTo>
                      <a:pt x="58" y="20"/>
                      <a:pt x="58" y="14"/>
                      <a:pt x="57" y="9"/>
                    </a:cubicBezTo>
                    <a:cubicBezTo>
                      <a:pt x="80" y="24"/>
                      <a:pt x="115" y="27"/>
                      <a:pt x="132" y="48"/>
                    </a:cubicBezTo>
                    <a:cubicBezTo>
                      <a:pt x="107" y="61"/>
                      <a:pt x="84" y="77"/>
                      <a:pt x="61" y="92"/>
                    </a:cubicBezTo>
                    <a:cubicBezTo>
                      <a:pt x="41" y="89"/>
                      <a:pt x="20" y="80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7" y="86"/>
                      <a:pt x="34" y="93"/>
                      <a:pt x="52" y="99"/>
                    </a:cubicBezTo>
                    <a:cubicBezTo>
                      <a:pt x="48" y="102"/>
                      <a:pt x="53" y="105"/>
                      <a:pt x="53" y="107"/>
                    </a:cubicBezTo>
                    <a:cubicBezTo>
                      <a:pt x="56" y="128"/>
                      <a:pt x="50" y="159"/>
                      <a:pt x="52" y="185"/>
                    </a:cubicBezTo>
                    <a:cubicBezTo>
                      <a:pt x="33" y="180"/>
                      <a:pt x="16" y="173"/>
                      <a:pt x="0" y="165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9" y="177"/>
                      <a:pt x="19" y="181"/>
                      <a:pt x="28" y="185"/>
                    </a:cubicBezTo>
                    <a:cubicBezTo>
                      <a:pt x="37" y="188"/>
                      <a:pt x="46" y="195"/>
                      <a:pt x="56" y="194"/>
                    </a:cubicBezTo>
                    <a:close/>
                    <a:moveTo>
                      <a:pt x="60" y="109"/>
                    </a:moveTo>
                    <a:cubicBezTo>
                      <a:pt x="60" y="103"/>
                      <a:pt x="64" y="111"/>
                      <a:pt x="68" y="108"/>
                    </a:cubicBezTo>
                    <a:cubicBezTo>
                      <a:pt x="69" y="101"/>
                      <a:pt x="61" y="104"/>
                      <a:pt x="61" y="99"/>
                    </a:cubicBezTo>
                    <a:cubicBezTo>
                      <a:pt x="86" y="84"/>
                      <a:pt x="109" y="68"/>
                      <a:pt x="135" y="54"/>
                    </a:cubicBezTo>
                    <a:cubicBezTo>
                      <a:pt x="140" y="81"/>
                      <a:pt x="138" y="123"/>
                      <a:pt x="139" y="146"/>
                    </a:cubicBezTo>
                    <a:cubicBezTo>
                      <a:pt x="133" y="145"/>
                      <a:pt x="129" y="138"/>
                      <a:pt x="123" y="142"/>
                    </a:cubicBezTo>
                    <a:cubicBezTo>
                      <a:pt x="123" y="145"/>
                      <a:pt x="124" y="146"/>
                      <a:pt x="130" y="147"/>
                    </a:cubicBezTo>
                    <a:cubicBezTo>
                      <a:pt x="107" y="161"/>
                      <a:pt x="82" y="171"/>
                      <a:pt x="60" y="184"/>
                    </a:cubicBezTo>
                    <a:cubicBezTo>
                      <a:pt x="56" y="168"/>
                      <a:pt x="60" y="129"/>
                      <a:pt x="6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" name="Freeform 745"/>
              <p:cNvSpPr>
                <a:spLocks noEditPoints="1"/>
              </p:cNvSpPr>
              <p:nvPr/>
            </p:nvSpPr>
            <p:spPr bwMode="auto">
              <a:xfrm>
                <a:off x="6869113" y="4948238"/>
                <a:ext cx="76200" cy="112713"/>
              </a:xfrm>
              <a:custGeom>
                <a:avLst/>
                <a:gdLst>
                  <a:gd name="T0" fmla="*/ 3 w 31"/>
                  <a:gd name="T1" fmla="*/ 4 h 46"/>
                  <a:gd name="T2" fmla="*/ 1 w 31"/>
                  <a:gd name="T3" fmla="*/ 31 h 46"/>
                  <a:gd name="T4" fmla="*/ 3 w 31"/>
                  <a:gd name="T5" fmla="*/ 4 h 46"/>
                  <a:gd name="T6" fmla="*/ 17 w 31"/>
                  <a:gd name="T7" fmla="*/ 25 h 46"/>
                  <a:gd name="T8" fmla="*/ 7 w 31"/>
                  <a:gd name="T9" fmla="*/ 28 h 46"/>
                  <a:gd name="T10" fmla="*/ 7 w 31"/>
                  <a:gd name="T11" fmla="*/ 11 h 46"/>
                  <a:gd name="T12" fmla="*/ 17 w 31"/>
                  <a:gd name="T13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6">
                    <a:moveTo>
                      <a:pt x="3" y="4"/>
                    </a:moveTo>
                    <a:cubicBezTo>
                      <a:pt x="0" y="11"/>
                      <a:pt x="2" y="22"/>
                      <a:pt x="1" y="31"/>
                    </a:cubicBezTo>
                    <a:cubicBezTo>
                      <a:pt x="27" y="46"/>
                      <a:pt x="31" y="0"/>
                      <a:pt x="3" y="4"/>
                    </a:cubicBezTo>
                    <a:close/>
                    <a:moveTo>
                      <a:pt x="17" y="25"/>
                    </a:moveTo>
                    <a:cubicBezTo>
                      <a:pt x="15" y="28"/>
                      <a:pt x="12" y="29"/>
                      <a:pt x="7" y="28"/>
                    </a:cubicBezTo>
                    <a:cubicBezTo>
                      <a:pt x="7" y="22"/>
                      <a:pt x="7" y="17"/>
                      <a:pt x="7" y="11"/>
                    </a:cubicBezTo>
                    <a:cubicBezTo>
                      <a:pt x="15" y="11"/>
                      <a:pt x="18" y="16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" name="Freeform 747"/>
              <p:cNvSpPr>
                <a:spLocks/>
              </p:cNvSpPr>
              <p:nvPr/>
            </p:nvSpPr>
            <p:spPr bwMode="auto">
              <a:xfrm>
                <a:off x="6627813" y="4960938"/>
                <a:ext cx="26988" cy="41275"/>
              </a:xfrm>
              <a:custGeom>
                <a:avLst/>
                <a:gdLst>
                  <a:gd name="T0" fmla="*/ 8 w 11"/>
                  <a:gd name="T1" fmla="*/ 0 h 17"/>
                  <a:gd name="T2" fmla="*/ 4 w 11"/>
                  <a:gd name="T3" fmla="*/ 0 h 17"/>
                  <a:gd name="T4" fmla="*/ 5 w 11"/>
                  <a:gd name="T5" fmla="*/ 17 h 17"/>
                  <a:gd name="T6" fmla="*/ 8 w 1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7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5" y="7"/>
                      <a:pt x="0" y="12"/>
                      <a:pt x="5" y="17"/>
                    </a:cubicBezTo>
                    <a:cubicBezTo>
                      <a:pt x="8" y="10"/>
                      <a:pt x="11" y="7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" name="Freeform 752"/>
              <p:cNvSpPr>
                <a:spLocks/>
              </p:cNvSpPr>
              <p:nvPr/>
            </p:nvSpPr>
            <p:spPr bwMode="auto">
              <a:xfrm>
                <a:off x="6635751" y="5013325"/>
                <a:ext cx="22225" cy="41275"/>
              </a:xfrm>
              <a:custGeom>
                <a:avLst/>
                <a:gdLst>
                  <a:gd name="T0" fmla="*/ 2 w 9"/>
                  <a:gd name="T1" fmla="*/ 0 h 17"/>
                  <a:gd name="T2" fmla="*/ 6 w 9"/>
                  <a:gd name="T3" fmla="*/ 17 h 17"/>
                  <a:gd name="T4" fmla="*/ 6 w 9"/>
                  <a:gd name="T5" fmla="*/ 0 h 17"/>
                  <a:gd name="T6" fmla="*/ 2 w 9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7">
                    <a:moveTo>
                      <a:pt x="2" y="0"/>
                    </a:moveTo>
                    <a:cubicBezTo>
                      <a:pt x="3" y="6"/>
                      <a:pt x="0" y="16"/>
                      <a:pt x="6" y="17"/>
                    </a:cubicBezTo>
                    <a:cubicBezTo>
                      <a:pt x="9" y="10"/>
                      <a:pt x="7" y="4"/>
                      <a:pt x="6" y="0"/>
                    </a:cubicBezTo>
                    <a:cubicBezTo>
                      <a:pt x="5" y="0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" name="Freeform 755"/>
              <p:cNvSpPr>
                <a:spLocks/>
              </p:cNvSpPr>
              <p:nvPr/>
            </p:nvSpPr>
            <p:spPr bwMode="auto">
              <a:xfrm>
                <a:off x="6637338" y="5072063"/>
                <a:ext cx="20638" cy="31750"/>
              </a:xfrm>
              <a:custGeom>
                <a:avLst/>
                <a:gdLst>
                  <a:gd name="T0" fmla="*/ 3 w 8"/>
                  <a:gd name="T1" fmla="*/ 1 h 13"/>
                  <a:gd name="T2" fmla="*/ 4 w 8"/>
                  <a:gd name="T3" fmla="*/ 13 h 13"/>
                  <a:gd name="T4" fmla="*/ 3 w 8"/>
                  <a:gd name="T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3">
                    <a:moveTo>
                      <a:pt x="3" y="1"/>
                    </a:moveTo>
                    <a:cubicBezTo>
                      <a:pt x="1" y="3"/>
                      <a:pt x="0" y="13"/>
                      <a:pt x="4" y="13"/>
                    </a:cubicBezTo>
                    <a:cubicBezTo>
                      <a:pt x="5" y="12"/>
                      <a:pt x="8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" name="Freeform 762"/>
              <p:cNvSpPr>
                <a:spLocks/>
              </p:cNvSpPr>
              <p:nvPr/>
            </p:nvSpPr>
            <p:spPr bwMode="auto">
              <a:xfrm>
                <a:off x="6577013" y="5149850"/>
                <a:ext cx="41275" cy="30163"/>
              </a:xfrm>
              <a:custGeom>
                <a:avLst/>
                <a:gdLst>
                  <a:gd name="T0" fmla="*/ 2 w 17"/>
                  <a:gd name="T1" fmla="*/ 12 h 12"/>
                  <a:gd name="T2" fmla="*/ 17 w 17"/>
                  <a:gd name="T3" fmla="*/ 2 h 12"/>
                  <a:gd name="T4" fmla="*/ 2 w 17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2">
                    <a:moveTo>
                      <a:pt x="2" y="12"/>
                    </a:moveTo>
                    <a:cubicBezTo>
                      <a:pt x="6" y="8"/>
                      <a:pt x="16" y="9"/>
                      <a:pt x="17" y="2"/>
                    </a:cubicBezTo>
                    <a:cubicBezTo>
                      <a:pt x="8" y="0"/>
                      <a:pt x="0" y="7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" name="Freeform 763"/>
              <p:cNvSpPr>
                <a:spLocks/>
              </p:cNvSpPr>
              <p:nvPr/>
            </p:nvSpPr>
            <p:spPr bwMode="auto">
              <a:xfrm>
                <a:off x="6678613" y="5154613"/>
                <a:ext cx="30163" cy="25400"/>
              </a:xfrm>
              <a:custGeom>
                <a:avLst/>
                <a:gdLst>
                  <a:gd name="T0" fmla="*/ 12 w 12"/>
                  <a:gd name="T1" fmla="*/ 9 h 10"/>
                  <a:gd name="T2" fmla="*/ 2 w 12"/>
                  <a:gd name="T3" fmla="*/ 0 h 10"/>
                  <a:gd name="T4" fmla="*/ 0 w 12"/>
                  <a:gd name="T5" fmla="*/ 4 h 10"/>
                  <a:gd name="T6" fmla="*/ 12 w 12"/>
                  <a:gd name="T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2" y="9"/>
                    </a:moveTo>
                    <a:cubicBezTo>
                      <a:pt x="12" y="2"/>
                      <a:pt x="6" y="2"/>
                      <a:pt x="2" y="0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4" y="6"/>
                      <a:pt x="5" y="10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" name="Freeform 769"/>
              <p:cNvSpPr>
                <a:spLocks/>
              </p:cNvSpPr>
              <p:nvPr/>
            </p:nvSpPr>
            <p:spPr bwMode="auto">
              <a:xfrm>
                <a:off x="6718301" y="5180013"/>
                <a:ext cx="38100" cy="28575"/>
              </a:xfrm>
              <a:custGeom>
                <a:avLst/>
                <a:gdLst>
                  <a:gd name="T0" fmla="*/ 16 w 16"/>
                  <a:gd name="T1" fmla="*/ 10 h 12"/>
                  <a:gd name="T2" fmla="*/ 4 w 16"/>
                  <a:gd name="T3" fmla="*/ 0 h 12"/>
                  <a:gd name="T4" fmla="*/ 16 w 16"/>
                  <a:gd name="T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2">
                    <a:moveTo>
                      <a:pt x="16" y="10"/>
                    </a:moveTo>
                    <a:cubicBezTo>
                      <a:pt x="15" y="3"/>
                      <a:pt x="8" y="4"/>
                      <a:pt x="4" y="0"/>
                    </a:cubicBezTo>
                    <a:cubicBezTo>
                      <a:pt x="0" y="7"/>
                      <a:pt x="11" y="12"/>
                      <a:pt x="1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3" name="Freeform 773"/>
              <p:cNvSpPr>
                <a:spLocks/>
              </p:cNvSpPr>
              <p:nvPr/>
            </p:nvSpPr>
            <p:spPr bwMode="auto">
              <a:xfrm>
                <a:off x="6508751" y="5184775"/>
                <a:ext cx="46038" cy="23813"/>
              </a:xfrm>
              <a:custGeom>
                <a:avLst/>
                <a:gdLst>
                  <a:gd name="T0" fmla="*/ 19 w 19"/>
                  <a:gd name="T1" fmla="*/ 1 h 10"/>
                  <a:gd name="T2" fmla="*/ 0 w 19"/>
                  <a:gd name="T3" fmla="*/ 9 h 10"/>
                  <a:gd name="T4" fmla="*/ 0 w 19"/>
                  <a:gd name="T5" fmla="*/ 10 h 10"/>
                  <a:gd name="T6" fmla="*/ 19 w 19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19" y="1"/>
                    </a:moveTo>
                    <a:cubicBezTo>
                      <a:pt x="11" y="0"/>
                      <a:pt x="3" y="2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8"/>
                      <a:pt x="17" y="8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4" name="Freeform 776"/>
              <p:cNvSpPr>
                <a:spLocks/>
              </p:cNvSpPr>
              <p:nvPr/>
            </p:nvSpPr>
            <p:spPr bwMode="auto">
              <a:xfrm>
                <a:off x="6767513" y="5208588"/>
                <a:ext cx="20638" cy="23813"/>
              </a:xfrm>
              <a:custGeom>
                <a:avLst/>
                <a:gdLst>
                  <a:gd name="T0" fmla="*/ 9 w 9"/>
                  <a:gd name="T1" fmla="*/ 8 h 10"/>
                  <a:gd name="T2" fmla="*/ 2 w 9"/>
                  <a:gd name="T3" fmla="*/ 0 h 10"/>
                  <a:gd name="T4" fmla="*/ 0 w 9"/>
                  <a:gd name="T5" fmla="*/ 1 h 10"/>
                  <a:gd name="T6" fmla="*/ 9 w 9"/>
                  <a:gd name="T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8"/>
                    </a:moveTo>
                    <a:cubicBezTo>
                      <a:pt x="8" y="4"/>
                      <a:pt x="7" y="0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6"/>
                      <a:pt x="6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5" name="Freeform 781"/>
              <p:cNvSpPr>
                <a:spLocks/>
              </p:cNvSpPr>
              <p:nvPr/>
            </p:nvSpPr>
            <p:spPr bwMode="auto">
              <a:xfrm>
                <a:off x="6851651" y="5243513"/>
                <a:ext cx="58738" cy="128588"/>
              </a:xfrm>
              <a:custGeom>
                <a:avLst/>
                <a:gdLst>
                  <a:gd name="T0" fmla="*/ 24 w 24"/>
                  <a:gd name="T1" fmla="*/ 10 h 53"/>
                  <a:gd name="T2" fmla="*/ 24 w 24"/>
                  <a:gd name="T3" fmla="*/ 32 h 53"/>
                  <a:gd name="T4" fmla="*/ 12 w 24"/>
                  <a:gd name="T5" fmla="*/ 20 h 53"/>
                  <a:gd name="T6" fmla="*/ 24 w 24"/>
                  <a:gd name="T7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53">
                    <a:moveTo>
                      <a:pt x="24" y="10"/>
                    </a:moveTo>
                    <a:cubicBezTo>
                      <a:pt x="0" y="0"/>
                      <a:pt x="3" y="53"/>
                      <a:pt x="24" y="32"/>
                    </a:cubicBezTo>
                    <a:cubicBezTo>
                      <a:pt x="19" y="31"/>
                      <a:pt x="10" y="32"/>
                      <a:pt x="12" y="20"/>
                    </a:cubicBezTo>
                    <a:cubicBezTo>
                      <a:pt x="16" y="14"/>
                      <a:pt x="23" y="18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6" name="Freeform 791"/>
              <p:cNvSpPr>
                <a:spLocks noEditPoints="1"/>
              </p:cNvSpPr>
              <p:nvPr/>
            </p:nvSpPr>
            <p:spPr bwMode="auto">
              <a:xfrm>
                <a:off x="6621463" y="5372100"/>
                <a:ext cx="60325" cy="101600"/>
              </a:xfrm>
              <a:custGeom>
                <a:avLst/>
                <a:gdLst>
                  <a:gd name="T0" fmla="*/ 23 w 25"/>
                  <a:gd name="T1" fmla="*/ 7 h 42"/>
                  <a:gd name="T2" fmla="*/ 2 w 25"/>
                  <a:gd name="T3" fmla="*/ 4 h 42"/>
                  <a:gd name="T4" fmla="*/ 1 w 25"/>
                  <a:gd name="T5" fmla="*/ 35 h 42"/>
                  <a:gd name="T6" fmla="*/ 23 w 25"/>
                  <a:gd name="T7" fmla="*/ 36 h 42"/>
                  <a:gd name="T8" fmla="*/ 16 w 25"/>
                  <a:gd name="T9" fmla="*/ 21 h 42"/>
                  <a:gd name="T10" fmla="*/ 23 w 25"/>
                  <a:gd name="T11" fmla="*/ 7 h 42"/>
                  <a:gd name="T12" fmla="*/ 18 w 25"/>
                  <a:gd name="T13" fmla="*/ 10 h 42"/>
                  <a:gd name="T14" fmla="*/ 7 w 25"/>
                  <a:gd name="T15" fmla="*/ 19 h 42"/>
                  <a:gd name="T16" fmla="*/ 18 w 25"/>
                  <a:gd name="T17" fmla="*/ 10 h 42"/>
                  <a:gd name="T18" fmla="*/ 18 w 25"/>
                  <a:gd name="T19" fmla="*/ 32 h 42"/>
                  <a:gd name="T20" fmla="*/ 5 w 25"/>
                  <a:gd name="T21" fmla="*/ 25 h 42"/>
                  <a:gd name="T22" fmla="*/ 18 w 25"/>
                  <a:gd name="T23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2">
                    <a:moveTo>
                      <a:pt x="23" y="7"/>
                    </a:moveTo>
                    <a:cubicBezTo>
                      <a:pt x="19" y="2"/>
                      <a:pt x="9" y="0"/>
                      <a:pt x="2" y="4"/>
                    </a:cubicBezTo>
                    <a:cubicBezTo>
                      <a:pt x="2" y="15"/>
                      <a:pt x="0" y="23"/>
                      <a:pt x="1" y="35"/>
                    </a:cubicBezTo>
                    <a:cubicBezTo>
                      <a:pt x="6" y="41"/>
                      <a:pt x="17" y="42"/>
                      <a:pt x="23" y="36"/>
                    </a:cubicBezTo>
                    <a:cubicBezTo>
                      <a:pt x="25" y="27"/>
                      <a:pt x="19" y="25"/>
                      <a:pt x="16" y="21"/>
                    </a:cubicBezTo>
                    <a:cubicBezTo>
                      <a:pt x="22" y="19"/>
                      <a:pt x="24" y="15"/>
                      <a:pt x="23" y="7"/>
                    </a:cubicBezTo>
                    <a:close/>
                    <a:moveTo>
                      <a:pt x="18" y="10"/>
                    </a:moveTo>
                    <a:cubicBezTo>
                      <a:pt x="19" y="18"/>
                      <a:pt x="11" y="16"/>
                      <a:pt x="7" y="19"/>
                    </a:cubicBezTo>
                    <a:cubicBezTo>
                      <a:pt x="1" y="16"/>
                      <a:pt x="10" y="3"/>
                      <a:pt x="18" y="10"/>
                    </a:cubicBezTo>
                    <a:close/>
                    <a:moveTo>
                      <a:pt x="18" y="32"/>
                    </a:moveTo>
                    <a:cubicBezTo>
                      <a:pt x="15" y="39"/>
                      <a:pt x="2" y="34"/>
                      <a:pt x="5" y="25"/>
                    </a:cubicBezTo>
                    <a:cubicBezTo>
                      <a:pt x="11" y="25"/>
                      <a:pt x="17" y="26"/>
                      <a:pt x="1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7" name="组 916"/>
            <p:cNvGrpSpPr/>
            <p:nvPr/>
          </p:nvGrpSpPr>
          <p:grpSpPr>
            <a:xfrm>
              <a:off x="590703" y="114629"/>
              <a:ext cx="2243823" cy="494449"/>
              <a:chOff x="9031288" y="6029325"/>
              <a:chExt cx="1231900" cy="27146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91" name="Freeform 634"/>
              <p:cNvSpPr>
                <a:spLocks/>
              </p:cNvSpPr>
              <p:nvPr/>
            </p:nvSpPr>
            <p:spPr bwMode="auto">
              <a:xfrm>
                <a:off x="10193338" y="6029325"/>
                <a:ext cx="69850" cy="190500"/>
              </a:xfrm>
              <a:custGeom>
                <a:avLst/>
                <a:gdLst>
                  <a:gd name="T0" fmla="*/ 24 w 29"/>
                  <a:gd name="T1" fmla="*/ 21 h 78"/>
                  <a:gd name="T2" fmla="*/ 15 w 29"/>
                  <a:gd name="T3" fmla="*/ 0 h 78"/>
                  <a:gd name="T4" fmla="*/ 0 w 29"/>
                  <a:gd name="T5" fmla="*/ 16 h 78"/>
                  <a:gd name="T6" fmla="*/ 9 w 29"/>
                  <a:gd name="T7" fmla="*/ 19 h 78"/>
                  <a:gd name="T8" fmla="*/ 2 w 29"/>
                  <a:gd name="T9" fmla="*/ 63 h 78"/>
                  <a:gd name="T10" fmla="*/ 12 w 29"/>
                  <a:gd name="T11" fmla="*/ 78 h 78"/>
                  <a:gd name="T12" fmla="*/ 8 w 29"/>
                  <a:gd name="T13" fmla="*/ 65 h 78"/>
                  <a:gd name="T14" fmla="*/ 13 w 29"/>
                  <a:gd name="T15" fmla="*/ 19 h 78"/>
                  <a:gd name="T16" fmla="*/ 24 w 29"/>
                  <a:gd name="T17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24" y="21"/>
                    </a:moveTo>
                    <a:cubicBezTo>
                      <a:pt x="29" y="12"/>
                      <a:pt x="21" y="6"/>
                      <a:pt x="15" y="0"/>
                    </a:cubicBez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9" y="19"/>
                    </a:cubicBezTo>
                    <a:cubicBezTo>
                      <a:pt x="2" y="32"/>
                      <a:pt x="20" y="52"/>
                      <a:pt x="2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8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" name="Freeform 829"/>
              <p:cNvSpPr>
                <a:spLocks noEditPoints="1"/>
              </p:cNvSpPr>
              <p:nvPr/>
            </p:nvSpPr>
            <p:spPr bwMode="auto">
              <a:xfrm>
                <a:off x="9031288" y="6051550"/>
                <a:ext cx="1125538" cy="249237"/>
              </a:xfrm>
              <a:custGeom>
                <a:avLst/>
                <a:gdLst>
                  <a:gd name="T0" fmla="*/ 374 w 462"/>
                  <a:gd name="T1" fmla="*/ 95 h 102"/>
                  <a:gd name="T2" fmla="*/ 451 w 462"/>
                  <a:gd name="T3" fmla="*/ 82 h 102"/>
                  <a:gd name="T4" fmla="*/ 459 w 462"/>
                  <a:gd name="T5" fmla="*/ 28 h 102"/>
                  <a:gd name="T6" fmla="*/ 418 w 462"/>
                  <a:gd name="T7" fmla="*/ 27 h 102"/>
                  <a:gd name="T8" fmla="*/ 279 w 462"/>
                  <a:gd name="T9" fmla="*/ 33 h 102"/>
                  <a:gd name="T10" fmla="*/ 243 w 462"/>
                  <a:gd name="T11" fmla="*/ 37 h 102"/>
                  <a:gd name="T12" fmla="*/ 120 w 462"/>
                  <a:gd name="T13" fmla="*/ 29 h 102"/>
                  <a:gd name="T14" fmla="*/ 90 w 462"/>
                  <a:gd name="T15" fmla="*/ 1 h 102"/>
                  <a:gd name="T16" fmla="*/ 87 w 462"/>
                  <a:gd name="T17" fmla="*/ 1 h 102"/>
                  <a:gd name="T18" fmla="*/ 77 w 462"/>
                  <a:gd name="T19" fmla="*/ 29 h 102"/>
                  <a:gd name="T20" fmla="*/ 9 w 462"/>
                  <a:gd name="T21" fmla="*/ 33 h 102"/>
                  <a:gd name="T22" fmla="*/ 4 w 462"/>
                  <a:gd name="T23" fmla="*/ 92 h 102"/>
                  <a:gd name="T24" fmla="*/ 47 w 462"/>
                  <a:gd name="T25" fmla="*/ 97 h 102"/>
                  <a:gd name="T26" fmla="*/ 144 w 462"/>
                  <a:gd name="T27" fmla="*/ 101 h 102"/>
                  <a:gd name="T28" fmla="*/ 297 w 462"/>
                  <a:gd name="T29" fmla="*/ 96 h 102"/>
                  <a:gd name="T30" fmla="*/ 374 w 462"/>
                  <a:gd name="T31" fmla="*/ 95 h 102"/>
                  <a:gd name="T32" fmla="*/ 221 w 462"/>
                  <a:gd name="T33" fmla="*/ 89 h 102"/>
                  <a:gd name="T34" fmla="*/ 116 w 462"/>
                  <a:gd name="T35" fmla="*/ 90 h 102"/>
                  <a:gd name="T36" fmla="*/ 61 w 462"/>
                  <a:gd name="T37" fmla="*/ 89 h 102"/>
                  <a:gd name="T38" fmla="*/ 11 w 462"/>
                  <a:gd name="T39" fmla="*/ 86 h 102"/>
                  <a:gd name="T40" fmla="*/ 13 w 462"/>
                  <a:gd name="T41" fmla="*/ 40 h 102"/>
                  <a:gd name="T42" fmla="*/ 83 w 462"/>
                  <a:gd name="T43" fmla="*/ 38 h 102"/>
                  <a:gd name="T44" fmla="*/ 90 w 462"/>
                  <a:gd name="T45" fmla="*/ 14 h 102"/>
                  <a:gd name="T46" fmla="*/ 115 w 462"/>
                  <a:gd name="T47" fmla="*/ 36 h 102"/>
                  <a:gd name="T48" fmla="*/ 245 w 462"/>
                  <a:gd name="T49" fmla="*/ 44 h 102"/>
                  <a:gd name="T50" fmla="*/ 297 w 462"/>
                  <a:gd name="T51" fmla="*/ 39 h 102"/>
                  <a:gd name="T52" fmla="*/ 452 w 462"/>
                  <a:gd name="T53" fmla="*/ 32 h 102"/>
                  <a:gd name="T54" fmla="*/ 445 w 462"/>
                  <a:gd name="T55" fmla="*/ 76 h 102"/>
                  <a:gd name="T56" fmla="*/ 390 w 462"/>
                  <a:gd name="T57" fmla="*/ 84 h 102"/>
                  <a:gd name="T58" fmla="*/ 338 w 462"/>
                  <a:gd name="T59" fmla="*/ 88 h 102"/>
                  <a:gd name="T60" fmla="*/ 221 w 462"/>
                  <a:gd name="T61" fmla="*/ 8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102">
                    <a:moveTo>
                      <a:pt x="374" y="95"/>
                    </a:moveTo>
                    <a:cubicBezTo>
                      <a:pt x="397" y="94"/>
                      <a:pt x="437" y="94"/>
                      <a:pt x="451" y="82"/>
                    </a:cubicBezTo>
                    <a:cubicBezTo>
                      <a:pt x="462" y="72"/>
                      <a:pt x="462" y="47"/>
                      <a:pt x="459" y="28"/>
                    </a:cubicBezTo>
                    <a:cubicBezTo>
                      <a:pt x="447" y="22"/>
                      <a:pt x="432" y="26"/>
                      <a:pt x="418" y="27"/>
                    </a:cubicBezTo>
                    <a:cubicBezTo>
                      <a:pt x="372" y="30"/>
                      <a:pt x="323" y="30"/>
                      <a:pt x="279" y="33"/>
                    </a:cubicBezTo>
                    <a:cubicBezTo>
                      <a:pt x="267" y="34"/>
                      <a:pt x="255" y="37"/>
                      <a:pt x="243" y="37"/>
                    </a:cubicBezTo>
                    <a:cubicBezTo>
                      <a:pt x="200" y="39"/>
                      <a:pt x="157" y="27"/>
                      <a:pt x="120" y="29"/>
                    </a:cubicBezTo>
                    <a:cubicBezTo>
                      <a:pt x="108" y="22"/>
                      <a:pt x="100" y="11"/>
                      <a:pt x="90" y="1"/>
                    </a:cubicBezTo>
                    <a:cubicBezTo>
                      <a:pt x="89" y="0"/>
                      <a:pt x="88" y="1"/>
                      <a:pt x="87" y="1"/>
                    </a:cubicBezTo>
                    <a:cubicBezTo>
                      <a:pt x="82" y="9"/>
                      <a:pt x="83" y="23"/>
                      <a:pt x="77" y="29"/>
                    </a:cubicBezTo>
                    <a:cubicBezTo>
                      <a:pt x="62" y="31"/>
                      <a:pt x="31" y="28"/>
                      <a:pt x="9" y="33"/>
                    </a:cubicBezTo>
                    <a:cubicBezTo>
                      <a:pt x="0" y="48"/>
                      <a:pt x="0" y="73"/>
                      <a:pt x="4" y="92"/>
                    </a:cubicBezTo>
                    <a:cubicBezTo>
                      <a:pt x="14" y="102"/>
                      <a:pt x="39" y="98"/>
                      <a:pt x="47" y="97"/>
                    </a:cubicBezTo>
                    <a:cubicBezTo>
                      <a:pt x="74" y="96"/>
                      <a:pt x="114" y="100"/>
                      <a:pt x="144" y="101"/>
                    </a:cubicBezTo>
                    <a:cubicBezTo>
                      <a:pt x="191" y="102"/>
                      <a:pt x="243" y="95"/>
                      <a:pt x="297" y="96"/>
                    </a:cubicBezTo>
                    <a:cubicBezTo>
                      <a:pt x="313" y="96"/>
                      <a:pt x="347" y="97"/>
                      <a:pt x="374" y="95"/>
                    </a:cubicBezTo>
                    <a:close/>
                    <a:moveTo>
                      <a:pt x="221" y="89"/>
                    </a:moveTo>
                    <a:cubicBezTo>
                      <a:pt x="186" y="91"/>
                      <a:pt x="144" y="91"/>
                      <a:pt x="116" y="90"/>
                    </a:cubicBezTo>
                    <a:cubicBezTo>
                      <a:pt x="95" y="88"/>
                      <a:pt x="77" y="89"/>
                      <a:pt x="61" y="89"/>
                    </a:cubicBezTo>
                    <a:cubicBezTo>
                      <a:pt x="44" y="89"/>
                      <a:pt x="27" y="93"/>
                      <a:pt x="11" y="86"/>
                    </a:cubicBezTo>
                    <a:cubicBezTo>
                      <a:pt x="7" y="72"/>
                      <a:pt x="10" y="55"/>
                      <a:pt x="13" y="40"/>
                    </a:cubicBezTo>
                    <a:cubicBezTo>
                      <a:pt x="28" y="35"/>
                      <a:pt x="64" y="38"/>
                      <a:pt x="83" y="38"/>
                    </a:cubicBezTo>
                    <a:cubicBezTo>
                      <a:pt x="86" y="31"/>
                      <a:pt x="87" y="22"/>
                      <a:pt x="90" y="14"/>
                    </a:cubicBezTo>
                    <a:cubicBezTo>
                      <a:pt x="99" y="20"/>
                      <a:pt x="106" y="30"/>
                      <a:pt x="115" y="36"/>
                    </a:cubicBezTo>
                    <a:cubicBezTo>
                      <a:pt x="162" y="35"/>
                      <a:pt x="204" y="46"/>
                      <a:pt x="245" y="44"/>
                    </a:cubicBezTo>
                    <a:cubicBezTo>
                      <a:pt x="263" y="44"/>
                      <a:pt x="280" y="39"/>
                      <a:pt x="297" y="39"/>
                    </a:cubicBezTo>
                    <a:cubicBezTo>
                      <a:pt x="350" y="37"/>
                      <a:pt x="398" y="35"/>
                      <a:pt x="452" y="32"/>
                    </a:cubicBezTo>
                    <a:cubicBezTo>
                      <a:pt x="456" y="48"/>
                      <a:pt x="454" y="68"/>
                      <a:pt x="445" y="76"/>
                    </a:cubicBezTo>
                    <a:cubicBezTo>
                      <a:pt x="436" y="85"/>
                      <a:pt x="411" y="83"/>
                      <a:pt x="390" y="84"/>
                    </a:cubicBezTo>
                    <a:cubicBezTo>
                      <a:pt x="373" y="86"/>
                      <a:pt x="352" y="88"/>
                      <a:pt x="338" y="88"/>
                    </a:cubicBezTo>
                    <a:cubicBezTo>
                      <a:pt x="292" y="89"/>
                      <a:pt x="259" y="87"/>
                      <a:pt x="221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" name="Freeform 837"/>
              <p:cNvSpPr>
                <a:spLocks/>
              </p:cNvSpPr>
              <p:nvPr/>
            </p:nvSpPr>
            <p:spPr bwMode="auto">
              <a:xfrm>
                <a:off x="9983788" y="6151562"/>
                <a:ext cx="53975" cy="95250"/>
              </a:xfrm>
              <a:custGeom>
                <a:avLst/>
                <a:gdLst>
                  <a:gd name="T0" fmla="*/ 20 w 22"/>
                  <a:gd name="T1" fmla="*/ 26 h 39"/>
                  <a:gd name="T2" fmla="*/ 9 w 22"/>
                  <a:gd name="T3" fmla="*/ 24 h 39"/>
                  <a:gd name="T4" fmla="*/ 7 w 22"/>
                  <a:gd name="T5" fmla="*/ 0 h 39"/>
                  <a:gd name="T6" fmla="*/ 0 w 22"/>
                  <a:gd name="T7" fmla="*/ 31 h 39"/>
                  <a:gd name="T8" fmla="*/ 20 w 22"/>
                  <a:gd name="T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0" y="26"/>
                    </a:moveTo>
                    <a:cubicBezTo>
                      <a:pt x="19" y="23"/>
                      <a:pt x="11" y="28"/>
                      <a:pt x="9" y="24"/>
                    </a:cubicBezTo>
                    <a:cubicBezTo>
                      <a:pt x="7" y="16"/>
                      <a:pt x="17" y="3"/>
                      <a:pt x="7" y="0"/>
                    </a:cubicBezTo>
                    <a:cubicBezTo>
                      <a:pt x="2" y="7"/>
                      <a:pt x="2" y="19"/>
                      <a:pt x="0" y="31"/>
                    </a:cubicBezTo>
                    <a:cubicBezTo>
                      <a:pt x="9" y="31"/>
                      <a:pt x="22" y="39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5" name="Freeform 838"/>
              <p:cNvSpPr>
                <a:spLocks/>
              </p:cNvSpPr>
              <p:nvPr/>
            </p:nvSpPr>
            <p:spPr bwMode="auto">
              <a:xfrm>
                <a:off x="9737725" y="6161087"/>
                <a:ext cx="82550" cy="114300"/>
              </a:xfrm>
              <a:custGeom>
                <a:avLst/>
                <a:gdLst>
                  <a:gd name="T0" fmla="*/ 32 w 34"/>
                  <a:gd name="T1" fmla="*/ 0 h 47"/>
                  <a:gd name="T2" fmla="*/ 28 w 34"/>
                  <a:gd name="T3" fmla="*/ 0 h 47"/>
                  <a:gd name="T4" fmla="*/ 25 w 34"/>
                  <a:gd name="T5" fmla="*/ 13 h 47"/>
                  <a:gd name="T6" fmla="*/ 14 w 34"/>
                  <a:gd name="T7" fmla="*/ 11 h 47"/>
                  <a:gd name="T8" fmla="*/ 15 w 34"/>
                  <a:gd name="T9" fmla="*/ 3 h 47"/>
                  <a:gd name="T10" fmla="*/ 18 w 34"/>
                  <a:gd name="T11" fmla="*/ 27 h 47"/>
                  <a:gd name="T12" fmla="*/ 12 w 34"/>
                  <a:gd name="T13" fmla="*/ 20 h 47"/>
                  <a:gd name="T14" fmla="*/ 25 w 34"/>
                  <a:gd name="T15" fmla="*/ 19 h 47"/>
                  <a:gd name="T16" fmla="*/ 32 w 34"/>
                  <a:gd name="T17" fmla="*/ 32 h 47"/>
                  <a:gd name="T18" fmla="*/ 32 w 34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47">
                    <a:moveTo>
                      <a:pt x="32" y="0"/>
                    </a:moveTo>
                    <a:cubicBezTo>
                      <a:pt x="31" y="0"/>
                      <a:pt x="29" y="0"/>
                      <a:pt x="28" y="0"/>
                    </a:cubicBezTo>
                    <a:cubicBezTo>
                      <a:pt x="25" y="4"/>
                      <a:pt x="29" y="9"/>
                      <a:pt x="25" y="13"/>
                    </a:cubicBezTo>
                    <a:cubicBezTo>
                      <a:pt x="20" y="14"/>
                      <a:pt x="19" y="10"/>
                      <a:pt x="14" y="11"/>
                    </a:cubicBezTo>
                    <a:cubicBezTo>
                      <a:pt x="15" y="10"/>
                      <a:pt x="15" y="6"/>
                      <a:pt x="15" y="3"/>
                    </a:cubicBezTo>
                    <a:cubicBezTo>
                      <a:pt x="0" y="2"/>
                      <a:pt x="8" y="47"/>
                      <a:pt x="18" y="27"/>
                    </a:cubicBezTo>
                    <a:cubicBezTo>
                      <a:pt x="13" y="28"/>
                      <a:pt x="13" y="24"/>
                      <a:pt x="12" y="20"/>
                    </a:cubicBezTo>
                    <a:cubicBezTo>
                      <a:pt x="18" y="20"/>
                      <a:pt x="22" y="20"/>
                      <a:pt x="25" y="19"/>
                    </a:cubicBezTo>
                    <a:cubicBezTo>
                      <a:pt x="28" y="22"/>
                      <a:pt x="25" y="32"/>
                      <a:pt x="32" y="32"/>
                    </a:cubicBezTo>
                    <a:cubicBezTo>
                      <a:pt x="34" y="24"/>
                      <a:pt x="34" y="8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6" name="Freeform 839"/>
              <p:cNvSpPr>
                <a:spLocks noEditPoints="1"/>
              </p:cNvSpPr>
              <p:nvPr/>
            </p:nvSpPr>
            <p:spPr bwMode="auto">
              <a:xfrm>
                <a:off x="9155113" y="6148387"/>
                <a:ext cx="85725" cy="104775"/>
              </a:xfrm>
              <a:custGeom>
                <a:avLst/>
                <a:gdLst>
                  <a:gd name="T0" fmla="*/ 21 w 35"/>
                  <a:gd name="T1" fmla="*/ 2 h 43"/>
                  <a:gd name="T2" fmla="*/ 16 w 35"/>
                  <a:gd name="T3" fmla="*/ 0 h 43"/>
                  <a:gd name="T4" fmla="*/ 4 w 35"/>
                  <a:gd name="T5" fmla="*/ 36 h 43"/>
                  <a:gd name="T6" fmla="*/ 11 w 35"/>
                  <a:gd name="T7" fmla="*/ 27 h 43"/>
                  <a:gd name="T8" fmla="*/ 23 w 35"/>
                  <a:gd name="T9" fmla="*/ 26 h 43"/>
                  <a:gd name="T10" fmla="*/ 29 w 35"/>
                  <a:gd name="T11" fmla="*/ 43 h 43"/>
                  <a:gd name="T12" fmla="*/ 25 w 35"/>
                  <a:gd name="T13" fmla="*/ 13 h 43"/>
                  <a:gd name="T14" fmla="*/ 21 w 35"/>
                  <a:gd name="T15" fmla="*/ 2 h 43"/>
                  <a:gd name="T16" fmla="*/ 15 w 35"/>
                  <a:gd name="T17" fmla="*/ 19 h 43"/>
                  <a:gd name="T18" fmla="*/ 16 w 35"/>
                  <a:gd name="T19" fmla="*/ 13 h 43"/>
                  <a:gd name="T20" fmla="*/ 21 w 35"/>
                  <a:gd name="T21" fmla="*/ 17 h 43"/>
                  <a:gd name="T22" fmla="*/ 15 w 35"/>
                  <a:gd name="T23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43">
                    <a:moveTo>
                      <a:pt x="21" y="2"/>
                    </a:moveTo>
                    <a:cubicBezTo>
                      <a:pt x="19" y="2"/>
                      <a:pt x="19" y="0"/>
                      <a:pt x="16" y="0"/>
                    </a:cubicBezTo>
                    <a:cubicBezTo>
                      <a:pt x="13" y="12"/>
                      <a:pt x="0" y="26"/>
                      <a:pt x="4" y="36"/>
                    </a:cubicBezTo>
                    <a:cubicBezTo>
                      <a:pt x="11" y="38"/>
                      <a:pt x="9" y="30"/>
                      <a:pt x="11" y="27"/>
                    </a:cubicBezTo>
                    <a:cubicBezTo>
                      <a:pt x="15" y="27"/>
                      <a:pt x="18" y="25"/>
                      <a:pt x="23" y="26"/>
                    </a:cubicBezTo>
                    <a:cubicBezTo>
                      <a:pt x="26" y="31"/>
                      <a:pt x="22" y="43"/>
                      <a:pt x="29" y="43"/>
                    </a:cubicBezTo>
                    <a:cubicBezTo>
                      <a:pt x="35" y="33"/>
                      <a:pt x="28" y="20"/>
                      <a:pt x="25" y="13"/>
                    </a:cubicBezTo>
                    <a:cubicBezTo>
                      <a:pt x="23" y="9"/>
                      <a:pt x="24" y="4"/>
                      <a:pt x="21" y="2"/>
                    </a:cubicBezTo>
                    <a:close/>
                    <a:moveTo>
                      <a:pt x="15" y="19"/>
                    </a:moveTo>
                    <a:cubicBezTo>
                      <a:pt x="16" y="17"/>
                      <a:pt x="17" y="15"/>
                      <a:pt x="16" y="13"/>
                    </a:cubicBezTo>
                    <a:cubicBezTo>
                      <a:pt x="21" y="11"/>
                      <a:pt x="17" y="18"/>
                      <a:pt x="21" y="17"/>
                    </a:cubicBezTo>
                    <a:cubicBezTo>
                      <a:pt x="20" y="19"/>
                      <a:pt x="17" y="18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7" name="Freeform 840"/>
              <p:cNvSpPr>
                <a:spLocks/>
              </p:cNvSpPr>
              <p:nvPr/>
            </p:nvSpPr>
            <p:spPr bwMode="auto">
              <a:xfrm>
                <a:off x="9678988" y="6148387"/>
                <a:ext cx="71438" cy="98425"/>
              </a:xfrm>
              <a:custGeom>
                <a:avLst/>
                <a:gdLst>
                  <a:gd name="T0" fmla="*/ 25 w 29"/>
                  <a:gd name="T1" fmla="*/ 38 h 40"/>
                  <a:gd name="T2" fmla="*/ 15 w 29"/>
                  <a:gd name="T3" fmla="*/ 21 h 40"/>
                  <a:gd name="T4" fmla="*/ 29 w 29"/>
                  <a:gd name="T5" fmla="*/ 12 h 40"/>
                  <a:gd name="T6" fmla="*/ 25 w 29"/>
                  <a:gd name="T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0">
                    <a:moveTo>
                      <a:pt x="25" y="38"/>
                    </a:moveTo>
                    <a:cubicBezTo>
                      <a:pt x="27" y="28"/>
                      <a:pt x="13" y="33"/>
                      <a:pt x="15" y="21"/>
                    </a:cubicBezTo>
                    <a:cubicBezTo>
                      <a:pt x="17" y="15"/>
                      <a:pt x="29" y="19"/>
                      <a:pt x="29" y="12"/>
                    </a:cubicBezTo>
                    <a:cubicBezTo>
                      <a:pt x="4" y="0"/>
                      <a:pt x="0" y="40"/>
                      <a:pt x="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8" name="Freeform 841"/>
              <p:cNvSpPr>
                <a:spLocks noEditPoints="1"/>
              </p:cNvSpPr>
              <p:nvPr/>
            </p:nvSpPr>
            <p:spPr bwMode="auto">
              <a:xfrm>
                <a:off x="9815513" y="6151562"/>
                <a:ext cx="85725" cy="96837"/>
              </a:xfrm>
              <a:custGeom>
                <a:avLst/>
                <a:gdLst>
                  <a:gd name="T0" fmla="*/ 21 w 35"/>
                  <a:gd name="T1" fmla="*/ 38 h 40"/>
                  <a:gd name="T2" fmla="*/ 28 w 35"/>
                  <a:gd name="T3" fmla="*/ 12 h 40"/>
                  <a:gd name="T4" fmla="*/ 21 w 35"/>
                  <a:gd name="T5" fmla="*/ 38 h 40"/>
                  <a:gd name="T6" fmla="*/ 26 w 35"/>
                  <a:gd name="T7" fmla="*/ 21 h 40"/>
                  <a:gd name="T8" fmla="*/ 20 w 35"/>
                  <a:gd name="T9" fmla="*/ 31 h 40"/>
                  <a:gd name="T10" fmla="*/ 13 w 35"/>
                  <a:gd name="T11" fmla="*/ 19 h 40"/>
                  <a:gd name="T12" fmla="*/ 26 w 35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0">
                    <a:moveTo>
                      <a:pt x="21" y="38"/>
                    </a:moveTo>
                    <a:cubicBezTo>
                      <a:pt x="31" y="37"/>
                      <a:pt x="35" y="23"/>
                      <a:pt x="28" y="12"/>
                    </a:cubicBezTo>
                    <a:cubicBezTo>
                      <a:pt x="0" y="0"/>
                      <a:pt x="0" y="40"/>
                      <a:pt x="21" y="38"/>
                    </a:cubicBezTo>
                    <a:close/>
                    <a:moveTo>
                      <a:pt x="26" y="21"/>
                    </a:moveTo>
                    <a:cubicBezTo>
                      <a:pt x="26" y="27"/>
                      <a:pt x="23" y="29"/>
                      <a:pt x="20" y="31"/>
                    </a:cubicBezTo>
                    <a:cubicBezTo>
                      <a:pt x="15" y="30"/>
                      <a:pt x="13" y="25"/>
                      <a:pt x="13" y="19"/>
                    </a:cubicBezTo>
                    <a:cubicBezTo>
                      <a:pt x="18" y="17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9" name="Freeform 842"/>
              <p:cNvSpPr>
                <a:spLocks noEditPoints="1"/>
              </p:cNvSpPr>
              <p:nvPr/>
            </p:nvSpPr>
            <p:spPr bwMode="auto">
              <a:xfrm>
                <a:off x="9886950" y="6148387"/>
                <a:ext cx="101600" cy="98425"/>
              </a:xfrm>
              <a:custGeom>
                <a:avLst/>
                <a:gdLst>
                  <a:gd name="T0" fmla="*/ 19 w 42"/>
                  <a:gd name="T1" fmla="*/ 40 h 40"/>
                  <a:gd name="T2" fmla="*/ 11 w 42"/>
                  <a:gd name="T3" fmla="*/ 14 h 40"/>
                  <a:gd name="T4" fmla="*/ 19 w 42"/>
                  <a:gd name="T5" fmla="*/ 40 h 40"/>
                  <a:gd name="T6" fmla="*/ 13 w 42"/>
                  <a:gd name="T7" fmla="*/ 21 h 40"/>
                  <a:gd name="T8" fmla="*/ 26 w 42"/>
                  <a:gd name="T9" fmla="*/ 23 h 40"/>
                  <a:gd name="T10" fmla="*/ 16 w 42"/>
                  <a:gd name="T11" fmla="*/ 32 h 40"/>
                  <a:gd name="T12" fmla="*/ 13 w 42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19" y="40"/>
                    </a:moveTo>
                    <a:cubicBezTo>
                      <a:pt x="42" y="40"/>
                      <a:pt x="31" y="0"/>
                      <a:pt x="11" y="14"/>
                    </a:cubicBezTo>
                    <a:cubicBezTo>
                      <a:pt x="0" y="21"/>
                      <a:pt x="8" y="40"/>
                      <a:pt x="19" y="40"/>
                    </a:cubicBezTo>
                    <a:close/>
                    <a:moveTo>
                      <a:pt x="13" y="21"/>
                    </a:moveTo>
                    <a:cubicBezTo>
                      <a:pt x="17" y="18"/>
                      <a:pt x="24" y="20"/>
                      <a:pt x="26" y="23"/>
                    </a:cubicBezTo>
                    <a:cubicBezTo>
                      <a:pt x="26" y="29"/>
                      <a:pt x="23" y="33"/>
                      <a:pt x="16" y="32"/>
                    </a:cubicBezTo>
                    <a:cubicBezTo>
                      <a:pt x="15" y="29"/>
                      <a:pt x="13" y="26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1" name="Freeform 843"/>
              <p:cNvSpPr>
                <a:spLocks/>
              </p:cNvSpPr>
              <p:nvPr/>
            </p:nvSpPr>
            <p:spPr bwMode="auto">
              <a:xfrm>
                <a:off x="9632950" y="6173787"/>
                <a:ext cx="63500" cy="69850"/>
              </a:xfrm>
              <a:custGeom>
                <a:avLst/>
                <a:gdLst>
                  <a:gd name="T0" fmla="*/ 2 w 26"/>
                  <a:gd name="T1" fmla="*/ 4 h 29"/>
                  <a:gd name="T2" fmla="*/ 13 w 26"/>
                  <a:gd name="T3" fmla="*/ 19 h 29"/>
                  <a:gd name="T4" fmla="*/ 1 w 26"/>
                  <a:gd name="T5" fmla="*/ 23 h 29"/>
                  <a:gd name="T6" fmla="*/ 2 w 26"/>
                  <a:gd name="T7" fmla="*/ 29 h 29"/>
                  <a:gd name="T8" fmla="*/ 20 w 26"/>
                  <a:gd name="T9" fmla="*/ 21 h 29"/>
                  <a:gd name="T10" fmla="*/ 13 w 26"/>
                  <a:gd name="T11" fmla="*/ 8 h 29"/>
                  <a:gd name="T12" fmla="*/ 26 w 26"/>
                  <a:gd name="T13" fmla="*/ 9 h 29"/>
                  <a:gd name="T14" fmla="*/ 26 w 26"/>
                  <a:gd name="T15" fmla="*/ 2 h 29"/>
                  <a:gd name="T16" fmla="*/ 2 w 26"/>
                  <a:gd name="T17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9">
                    <a:moveTo>
                      <a:pt x="2" y="4"/>
                    </a:moveTo>
                    <a:cubicBezTo>
                      <a:pt x="3" y="12"/>
                      <a:pt x="9" y="14"/>
                      <a:pt x="13" y="19"/>
                    </a:cubicBezTo>
                    <a:cubicBezTo>
                      <a:pt x="9" y="22"/>
                      <a:pt x="5" y="22"/>
                      <a:pt x="1" y="23"/>
                    </a:cubicBezTo>
                    <a:cubicBezTo>
                      <a:pt x="0" y="25"/>
                      <a:pt x="2" y="26"/>
                      <a:pt x="2" y="29"/>
                    </a:cubicBezTo>
                    <a:cubicBezTo>
                      <a:pt x="11" y="29"/>
                      <a:pt x="16" y="25"/>
                      <a:pt x="20" y="21"/>
                    </a:cubicBezTo>
                    <a:cubicBezTo>
                      <a:pt x="20" y="14"/>
                      <a:pt x="14" y="14"/>
                      <a:pt x="13" y="8"/>
                    </a:cubicBezTo>
                    <a:cubicBezTo>
                      <a:pt x="21" y="8"/>
                      <a:pt x="19" y="9"/>
                      <a:pt x="26" y="9"/>
                    </a:cubicBezTo>
                    <a:cubicBezTo>
                      <a:pt x="26" y="7"/>
                      <a:pt x="26" y="5"/>
                      <a:pt x="26" y="2"/>
                    </a:cubicBezTo>
                    <a:cubicBezTo>
                      <a:pt x="18" y="0"/>
                      <a:pt x="7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2" name="Freeform 845"/>
              <p:cNvSpPr>
                <a:spLocks/>
              </p:cNvSpPr>
              <p:nvPr/>
            </p:nvSpPr>
            <p:spPr bwMode="auto">
              <a:xfrm>
                <a:off x="9285288" y="6165850"/>
                <a:ext cx="92075" cy="87312"/>
              </a:xfrm>
              <a:custGeom>
                <a:avLst/>
                <a:gdLst>
                  <a:gd name="T0" fmla="*/ 29 w 38"/>
                  <a:gd name="T1" fmla="*/ 5 h 36"/>
                  <a:gd name="T2" fmla="*/ 12 w 38"/>
                  <a:gd name="T3" fmla="*/ 16 h 36"/>
                  <a:gd name="T4" fmla="*/ 14 w 38"/>
                  <a:gd name="T5" fmla="*/ 2 h 36"/>
                  <a:gd name="T6" fmla="*/ 9 w 38"/>
                  <a:gd name="T7" fmla="*/ 0 h 36"/>
                  <a:gd name="T8" fmla="*/ 11 w 38"/>
                  <a:gd name="T9" fmla="*/ 36 h 36"/>
                  <a:gd name="T10" fmla="*/ 14 w 38"/>
                  <a:gd name="T11" fmla="*/ 29 h 36"/>
                  <a:gd name="T12" fmla="*/ 30 w 38"/>
                  <a:gd name="T13" fmla="*/ 36 h 36"/>
                  <a:gd name="T14" fmla="*/ 19 w 38"/>
                  <a:gd name="T15" fmla="*/ 23 h 36"/>
                  <a:gd name="T16" fmla="*/ 29 w 38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6">
                    <a:moveTo>
                      <a:pt x="29" y="5"/>
                    </a:moveTo>
                    <a:cubicBezTo>
                      <a:pt x="24" y="9"/>
                      <a:pt x="21" y="16"/>
                      <a:pt x="12" y="16"/>
                    </a:cubicBezTo>
                    <a:cubicBezTo>
                      <a:pt x="11" y="10"/>
                      <a:pt x="16" y="5"/>
                      <a:pt x="14" y="2"/>
                    </a:cubicBezTo>
                    <a:cubicBezTo>
                      <a:pt x="12" y="2"/>
                      <a:pt x="12" y="0"/>
                      <a:pt x="9" y="0"/>
                    </a:cubicBezTo>
                    <a:cubicBezTo>
                      <a:pt x="7" y="8"/>
                      <a:pt x="0" y="32"/>
                      <a:pt x="11" y="36"/>
                    </a:cubicBezTo>
                    <a:cubicBezTo>
                      <a:pt x="17" y="35"/>
                      <a:pt x="10" y="30"/>
                      <a:pt x="14" y="29"/>
                    </a:cubicBezTo>
                    <a:cubicBezTo>
                      <a:pt x="18" y="32"/>
                      <a:pt x="23" y="35"/>
                      <a:pt x="30" y="36"/>
                    </a:cubicBezTo>
                    <a:cubicBezTo>
                      <a:pt x="35" y="28"/>
                      <a:pt x="22" y="28"/>
                      <a:pt x="19" y="23"/>
                    </a:cubicBezTo>
                    <a:cubicBezTo>
                      <a:pt x="21" y="17"/>
                      <a:pt x="38" y="13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3" name="Freeform 846"/>
              <p:cNvSpPr>
                <a:spLocks noEditPoints="1"/>
              </p:cNvSpPr>
              <p:nvPr/>
            </p:nvSpPr>
            <p:spPr bwMode="auto">
              <a:xfrm>
                <a:off x="9075738" y="6164262"/>
                <a:ext cx="74613" cy="88900"/>
              </a:xfrm>
              <a:custGeom>
                <a:avLst/>
                <a:gdLst>
                  <a:gd name="T0" fmla="*/ 8 w 31"/>
                  <a:gd name="T1" fmla="*/ 0 h 37"/>
                  <a:gd name="T2" fmla="*/ 4 w 31"/>
                  <a:gd name="T3" fmla="*/ 35 h 37"/>
                  <a:gd name="T4" fmla="*/ 27 w 31"/>
                  <a:gd name="T5" fmla="*/ 33 h 37"/>
                  <a:gd name="T6" fmla="*/ 30 w 31"/>
                  <a:gd name="T7" fmla="*/ 13 h 37"/>
                  <a:gd name="T8" fmla="*/ 8 w 31"/>
                  <a:gd name="T9" fmla="*/ 0 h 37"/>
                  <a:gd name="T10" fmla="*/ 12 w 31"/>
                  <a:gd name="T11" fmla="*/ 9 h 37"/>
                  <a:gd name="T12" fmla="*/ 22 w 31"/>
                  <a:gd name="T13" fmla="*/ 16 h 37"/>
                  <a:gd name="T14" fmla="*/ 11 w 31"/>
                  <a:gd name="T15" fmla="*/ 17 h 37"/>
                  <a:gd name="T16" fmla="*/ 12 w 31"/>
                  <a:gd name="T17" fmla="*/ 9 h 37"/>
                  <a:gd name="T18" fmla="*/ 9 w 31"/>
                  <a:gd name="T19" fmla="*/ 30 h 37"/>
                  <a:gd name="T20" fmla="*/ 23 w 31"/>
                  <a:gd name="T21" fmla="*/ 26 h 37"/>
                  <a:gd name="T22" fmla="*/ 9 w 31"/>
                  <a:gd name="T23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7">
                    <a:moveTo>
                      <a:pt x="8" y="0"/>
                    </a:moveTo>
                    <a:cubicBezTo>
                      <a:pt x="4" y="10"/>
                      <a:pt x="0" y="23"/>
                      <a:pt x="4" y="35"/>
                    </a:cubicBezTo>
                    <a:cubicBezTo>
                      <a:pt x="9" y="37"/>
                      <a:pt x="20" y="36"/>
                      <a:pt x="27" y="33"/>
                    </a:cubicBezTo>
                    <a:cubicBezTo>
                      <a:pt x="31" y="24"/>
                      <a:pt x="23" y="20"/>
                      <a:pt x="30" y="13"/>
                    </a:cubicBezTo>
                    <a:cubicBezTo>
                      <a:pt x="24" y="8"/>
                      <a:pt x="20" y="0"/>
                      <a:pt x="8" y="0"/>
                    </a:cubicBezTo>
                    <a:close/>
                    <a:moveTo>
                      <a:pt x="12" y="9"/>
                    </a:moveTo>
                    <a:cubicBezTo>
                      <a:pt x="16" y="10"/>
                      <a:pt x="22" y="10"/>
                      <a:pt x="22" y="16"/>
                    </a:cubicBezTo>
                    <a:cubicBezTo>
                      <a:pt x="17" y="15"/>
                      <a:pt x="16" y="18"/>
                      <a:pt x="11" y="17"/>
                    </a:cubicBezTo>
                    <a:cubicBezTo>
                      <a:pt x="10" y="13"/>
                      <a:pt x="10" y="10"/>
                      <a:pt x="12" y="9"/>
                    </a:cubicBezTo>
                    <a:close/>
                    <a:moveTo>
                      <a:pt x="9" y="30"/>
                    </a:moveTo>
                    <a:cubicBezTo>
                      <a:pt x="10" y="21"/>
                      <a:pt x="17" y="26"/>
                      <a:pt x="23" y="26"/>
                    </a:cubicBezTo>
                    <a:cubicBezTo>
                      <a:pt x="20" y="29"/>
                      <a:pt x="15" y="29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4" name="Freeform 847"/>
              <p:cNvSpPr>
                <a:spLocks/>
              </p:cNvSpPr>
              <p:nvPr/>
            </p:nvSpPr>
            <p:spPr bwMode="auto">
              <a:xfrm>
                <a:off x="9226550" y="6156325"/>
                <a:ext cx="60325" cy="96837"/>
              </a:xfrm>
              <a:custGeom>
                <a:avLst/>
                <a:gdLst>
                  <a:gd name="T0" fmla="*/ 10 w 25"/>
                  <a:gd name="T1" fmla="*/ 36 h 40"/>
                  <a:gd name="T2" fmla="*/ 19 w 25"/>
                  <a:gd name="T3" fmla="*/ 35 h 40"/>
                  <a:gd name="T4" fmla="*/ 14 w 25"/>
                  <a:gd name="T5" fmla="*/ 26 h 40"/>
                  <a:gd name="T6" fmla="*/ 25 w 25"/>
                  <a:gd name="T7" fmla="*/ 11 h 40"/>
                  <a:gd name="T8" fmla="*/ 10 w 25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0">
                    <a:moveTo>
                      <a:pt x="10" y="36"/>
                    </a:moveTo>
                    <a:cubicBezTo>
                      <a:pt x="14" y="36"/>
                      <a:pt x="18" y="40"/>
                      <a:pt x="19" y="35"/>
                    </a:cubicBezTo>
                    <a:cubicBezTo>
                      <a:pt x="17" y="32"/>
                      <a:pt x="14" y="31"/>
                      <a:pt x="14" y="26"/>
                    </a:cubicBezTo>
                    <a:cubicBezTo>
                      <a:pt x="11" y="15"/>
                      <a:pt x="23" y="18"/>
                      <a:pt x="25" y="11"/>
                    </a:cubicBezTo>
                    <a:cubicBezTo>
                      <a:pt x="11" y="0"/>
                      <a:pt x="0" y="26"/>
                      <a:pt x="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5" name="Freeform 848"/>
              <p:cNvSpPr>
                <a:spLocks noEditPoints="1"/>
              </p:cNvSpPr>
              <p:nvPr/>
            </p:nvSpPr>
            <p:spPr bwMode="auto">
              <a:xfrm>
                <a:off x="9472613" y="6146800"/>
                <a:ext cx="104775" cy="112712"/>
              </a:xfrm>
              <a:custGeom>
                <a:avLst/>
                <a:gdLst>
                  <a:gd name="T0" fmla="*/ 23 w 43"/>
                  <a:gd name="T1" fmla="*/ 44 h 46"/>
                  <a:gd name="T2" fmla="*/ 41 w 43"/>
                  <a:gd name="T3" fmla="*/ 22 h 46"/>
                  <a:gd name="T4" fmla="*/ 23 w 43"/>
                  <a:gd name="T5" fmla="*/ 44 h 46"/>
                  <a:gd name="T6" fmla="*/ 32 w 43"/>
                  <a:gd name="T7" fmla="*/ 37 h 46"/>
                  <a:gd name="T8" fmla="*/ 22 w 43"/>
                  <a:gd name="T9" fmla="*/ 35 h 46"/>
                  <a:gd name="T10" fmla="*/ 34 w 43"/>
                  <a:gd name="T11" fmla="*/ 23 h 46"/>
                  <a:gd name="T12" fmla="*/ 32 w 43"/>
                  <a:gd name="T13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6">
                    <a:moveTo>
                      <a:pt x="23" y="44"/>
                    </a:moveTo>
                    <a:cubicBezTo>
                      <a:pt x="34" y="46"/>
                      <a:pt x="43" y="37"/>
                      <a:pt x="41" y="22"/>
                    </a:cubicBezTo>
                    <a:cubicBezTo>
                      <a:pt x="24" y="0"/>
                      <a:pt x="0" y="39"/>
                      <a:pt x="23" y="44"/>
                    </a:cubicBezTo>
                    <a:close/>
                    <a:moveTo>
                      <a:pt x="32" y="37"/>
                    </a:moveTo>
                    <a:cubicBezTo>
                      <a:pt x="28" y="37"/>
                      <a:pt x="24" y="37"/>
                      <a:pt x="22" y="35"/>
                    </a:cubicBezTo>
                    <a:cubicBezTo>
                      <a:pt x="21" y="26"/>
                      <a:pt x="26" y="23"/>
                      <a:pt x="34" y="23"/>
                    </a:cubicBezTo>
                    <a:cubicBezTo>
                      <a:pt x="37" y="28"/>
                      <a:pt x="34" y="33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6" name="Freeform 849"/>
              <p:cNvSpPr>
                <a:spLocks/>
              </p:cNvSpPr>
              <p:nvPr/>
            </p:nvSpPr>
            <p:spPr bwMode="auto">
              <a:xfrm>
                <a:off x="9447213" y="6183312"/>
                <a:ext cx="68263" cy="76200"/>
              </a:xfrm>
              <a:custGeom>
                <a:avLst/>
                <a:gdLst>
                  <a:gd name="T0" fmla="*/ 25 w 28"/>
                  <a:gd name="T1" fmla="*/ 6 h 31"/>
                  <a:gd name="T2" fmla="*/ 0 w 28"/>
                  <a:gd name="T3" fmla="*/ 2 h 31"/>
                  <a:gd name="T4" fmla="*/ 0 w 28"/>
                  <a:gd name="T5" fmla="*/ 8 h 31"/>
                  <a:gd name="T6" fmla="*/ 8 w 28"/>
                  <a:gd name="T7" fmla="*/ 10 h 31"/>
                  <a:gd name="T8" fmla="*/ 11 w 28"/>
                  <a:gd name="T9" fmla="*/ 31 h 31"/>
                  <a:gd name="T10" fmla="*/ 16 w 28"/>
                  <a:gd name="T11" fmla="*/ 8 h 31"/>
                  <a:gd name="T12" fmla="*/ 25 w 28"/>
                  <a:gd name="T1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25" y="6"/>
                    </a:moveTo>
                    <a:cubicBezTo>
                      <a:pt x="28" y="0"/>
                      <a:pt x="5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9"/>
                      <a:pt x="8" y="6"/>
                      <a:pt x="8" y="10"/>
                    </a:cubicBezTo>
                    <a:cubicBezTo>
                      <a:pt x="9" y="17"/>
                      <a:pt x="0" y="30"/>
                      <a:pt x="11" y="31"/>
                    </a:cubicBezTo>
                    <a:cubicBezTo>
                      <a:pt x="13" y="24"/>
                      <a:pt x="13" y="14"/>
                      <a:pt x="16" y="8"/>
                    </a:cubicBezTo>
                    <a:cubicBezTo>
                      <a:pt x="19" y="8"/>
                      <a:pt x="26" y="11"/>
                      <a:pt x="2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8" name="Freeform 850"/>
              <p:cNvSpPr>
                <a:spLocks/>
              </p:cNvSpPr>
              <p:nvPr/>
            </p:nvSpPr>
            <p:spPr bwMode="auto">
              <a:xfrm>
                <a:off x="10066338" y="6219825"/>
                <a:ext cx="19050" cy="19050"/>
              </a:xfrm>
              <a:custGeom>
                <a:avLst/>
                <a:gdLst>
                  <a:gd name="T0" fmla="*/ 6 w 8"/>
                  <a:gd name="T1" fmla="*/ 8 h 8"/>
                  <a:gd name="T2" fmla="*/ 6 w 8"/>
                  <a:gd name="T3" fmla="*/ 0 h 8"/>
                  <a:gd name="T4" fmla="*/ 2 w 8"/>
                  <a:gd name="T5" fmla="*/ 0 h 8"/>
                  <a:gd name="T6" fmla="*/ 6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8" y="7"/>
                      <a:pt x="8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0" y="4"/>
                      <a:pt x="0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8" name="组 917"/>
            <p:cNvGrpSpPr/>
            <p:nvPr/>
          </p:nvGrpSpPr>
          <p:grpSpPr>
            <a:xfrm rot="21318622">
              <a:off x="3610088" y="577418"/>
              <a:ext cx="660844" cy="1134815"/>
              <a:chOff x="6407150" y="3673475"/>
              <a:chExt cx="617539" cy="10604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72" name="Freeform 581"/>
              <p:cNvSpPr>
                <a:spLocks/>
              </p:cNvSpPr>
              <p:nvPr/>
            </p:nvSpPr>
            <p:spPr bwMode="auto">
              <a:xfrm>
                <a:off x="6407150" y="4127500"/>
                <a:ext cx="101600" cy="520700"/>
              </a:xfrm>
              <a:custGeom>
                <a:avLst/>
                <a:gdLst>
                  <a:gd name="T0" fmla="*/ 39 w 42"/>
                  <a:gd name="T1" fmla="*/ 3 h 214"/>
                  <a:gd name="T2" fmla="*/ 20 w 42"/>
                  <a:gd name="T3" fmla="*/ 51 h 214"/>
                  <a:gd name="T4" fmla="*/ 1 w 42"/>
                  <a:gd name="T5" fmla="*/ 134 h 214"/>
                  <a:gd name="T6" fmla="*/ 7 w 42"/>
                  <a:gd name="T7" fmla="*/ 188 h 214"/>
                  <a:gd name="T8" fmla="*/ 18 w 42"/>
                  <a:gd name="T9" fmla="*/ 214 h 214"/>
                  <a:gd name="T10" fmla="*/ 23 w 42"/>
                  <a:gd name="T11" fmla="*/ 192 h 214"/>
                  <a:gd name="T12" fmla="*/ 42 w 42"/>
                  <a:gd name="T13" fmla="*/ 139 h 214"/>
                  <a:gd name="T14" fmla="*/ 42 w 42"/>
                  <a:gd name="T15" fmla="*/ 123 h 214"/>
                  <a:gd name="T16" fmla="*/ 16 w 42"/>
                  <a:gd name="T17" fmla="*/ 196 h 214"/>
                  <a:gd name="T18" fmla="*/ 24 w 42"/>
                  <a:gd name="T19" fmla="*/ 143 h 214"/>
                  <a:gd name="T20" fmla="*/ 42 w 42"/>
                  <a:gd name="T21" fmla="*/ 85 h 214"/>
                  <a:gd name="T22" fmla="*/ 42 w 42"/>
                  <a:gd name="T23" fmla="*/ 65 h 214"/>
                  <a:gd name="T24" fmla="*/ 11 w 42"/>
                  <a:gd name="T25" fmla="*/ 173 h 214"/>
                  <a:gd name="T26" fmla="*/ 7 w 42"/>
                  <a:gd name="T27" fmla="*/ 126 h 214"/>
                  <a:gd name="T28" fmla="*/ 24 w 42"/>
                  <a:gd name="T29" fmla="*/ 59 h 214"/>
                  <a:gd name="T30" fmla="*/ 26 w 42"/>
                  <a:gd name="T31" fmla="*/ 50 h 214"/>
                  <a:gd name="T32" fmla="*/ 42 w 42"/>
                  <a:gd name="T33" fmla="*/ 12 h 214"/>
                  <a:gd name="T34" fmla="*/ 42 w 42"/>
                  <a:gd name="T35" fmla="*/ 0 h 214"/>
                  <a:gd name="T36" fmla="*/ 39 w 42"/>
                  <a:gd name="T37" fmla="*/ 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214">
                    <a:moveTo>
                      <a:pt x="39" y="3"/>
                    </a:moveTo>
                    <a:cubicBezTo>
                      <a:pt x="30" y="18"/>
                      <a:pt x="27" y="33"/>
                      <a:pt x="20" y="51"/>
                    </a:cubicBezTo>
                    <a:cubicBezTo>
                      <a:pt x="11" y="77"/>
                      <a:pt x="2" y="108"/>
                      <a:pt x="1" y="134"/>
                    </a:cubicBezTo>
                    <a:cubicBezTo>
                      <a:pt x="0" y="158"/>
                      <a:pt x="3" y="171"/>
                      <a:pt x="7" y="188"/>
                    </a:cubicBezTo>
                    <a:cubicBezTo>
                      <a:pt x="9" y="196"/>
                      <a:pt x="8" y="210"/>
                      <a:pt x="18" y="214"/>
                    </a:cubicBezTo>
                    <a:cubicBezTo>
                      <a:pt x="23" y="208"/>
                      <a:pt x="21" y="198"/>
                      <a:pt x="23" y="192"/>
                    </a:cubicBezTo>
                    <a:cubicBezTo>
                      <a:pt x="29" y="174"/>
                      <a:pt x="35" y="157"/>
                      <a:pt x="42" y="139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3" y="147"/>
                      <a:pt x="24" y="171"/>
                      <a:pt x="16" y="196"/>
                    </a:cubicBezTo>
                    <a:cubicBezTo>
                      <a:pt x="12" y="176"/>
                      <a:pt x="20" y="159"/>
                      <a:pt x="24" y="143"/>
                    </a:cubicBezTo>
                    <a:cubicBezTo>
                      <a:pt x="29" y="122"/>
                      <a:pt x="35" y="104"/>
                      <a:pt x="42" y="8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29" y="99"/>
                      <a:pt x="19" y="134"/>
                      <a:pt x="11" y="173"/>
                    </a:cubicBezTo>
                    <a:cubicBezTo>
                      <a:pt x="5" y="160"/>
                      <a:pt x="6" y="144"/>
                      <a:pt x="7" y="126"/>
                    </a:cubicBezTo>
                    <a:cubicBezTo>
                      <a:pt x="9" y="105"/>
                      <a:pt x="17" y="82"/>
                      <a:pt x="24" y="59"/>
                    </a:cubicBezTo>
                    <a:cubicBezTo>
                      <a:pt x="25" y="56"/>
                      <a:pt x="25" y="53"/>
                      <a:pt x="26" y="50"/>
                    </a:cubicBezTo>
                    <a:cubicBezTo>
                      <a:pt x="30" y="38"/>
                      <a:pt x="35" y="24"/>
                      <a:pt x="42" y="1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40" y="2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3" name="Freeform 582"/>
              <p:cNvSpPr>
                <a:spLocks/>
              </p:cNvSpPr>
              <p:nvPr/>
            </p:nvSpPr>
            <p:spPr bwMode="auto">
              <a:xfrm>
                <a:off x="6443663" y="3713162"/>
                <a:ext cx="65088" cy="301625"/>
              </a:xfrm>
              <a:custGeom>
                <a:avLst/>
                <a:gdLst>
                  <a:gd name="T0" fmla="*/ 27 w 27"/>
                  <a:gd name="T1" fmla="*/ 124 h 124"/>
                  <a:gd name="T2" fmla="*/ 27 w 27"/>
                  <a:gd name="T3" fmla="*/ 114 h 124"/>
                  <a:gd name="T4" fmla="*/ 9 w 27"/>
                  <a:gd name="T5" fmla="*/ 46 h 124"/>
                  <a:gd name="T6" fmla="*/ 26 w 27"/>
                  <a:gd name="T7" fmla="*/ 8 h 124"/>
                  <a:gd name="T8" fmla="*/ 27 w 27"/>
                  <a:gd name="T9" fmla="*/ 7 h 124"/>
                  <a:gd name="T10" fmla="*/ 27 w 27"/>
                  <a:gd name="T11" fmla="*/ 0 h 124"/>
                  <a:gd name="T12" fmla="*/ 3 w 27"/>
                  <a:gd name="T13" fmla="*/ 50 h 124"/>
                  <a:gd name="T14" fmla="*/ 27 w 27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24">
                    <a:moveTo>
                      <a:pt x="27" y="124"/>
                    </a:moveTo>
                    <a:cubicBezTo>
                      <a:pt x="27" y="114"/>
                      <a:pt x="27" y="114"/>
                      <a:pt x="27" y="114"/>
                    </a:cubicBezTo>
                    <a:cubicBezTo>
                      <a:pt x="13" y="95"/>
                      <a:pt x="6" y="70"/>
                      <a:pt x="9" y="46"/>
                    </a:cubicBezTo>
                    <a:cubicBezTo>
                      <a:pt x="11" y="34"/>
                      <a:pt x="18" y="18"/>
                      <a:pt x="26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" y="14"/>
                      <a:pt x="5" y="27"/>
                      <a:pt x="3" y="50"/>
                    </a:cubicBezTo>
                    <a:cubicBezTo>
                      <a:pt x="0" y="81"/>
                      <a:pt x="11" y="106"/>
                      <a:pt x="2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4" name="Freeform 583"/>
              <p:cNvSpPr>
                <a:spLocks/>
              </p:cNvSpPr>
              <p:nvPr/>
            </p:nvSpPr>
            <p:spPr bwMode="auto">
              <a:xfrm>
                <a:off x="6500813" y="3822700"/>
                <a:ext cx="7938" cy="73025"/>
              </a:xfrm>
              <a:custGeom>
                <a:avLst/>
                <a:gdLst>
                  <a:gd name="T0" fmla="*/ 3 w 3"/>
                  <a:gd name="T1" fmla="*/ 30 h 30"/>
                  <a:gd name="T2" fmla="*/ 3 w 3"/>
                  <a:gd name="T3" fmla="*/ 0 h 30"/>
                  <a:gd name="T4" fmla="*/ 2 w 3"/>
                  <a:gd name="T5" fmla="*/ 1 h 30"/>
                  <a:gd name="T6" fmla="*/ 3 w 3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0">
                    <a:moveTo>
                      <a:pt x="3" y="3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0" y="9"/>
                      <a:pt x="0" y="19"/>
                      <a:pt x="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5" name="Freeform 584"/>
              <p:cNvSpPr>
                <a:spLocks/>
              </p:cNvSpPr>
              <p:nvPr/>
            </p:nvSpPr>
            <p:spPr bwMode="auto">
              <a:xfrm>
                <a:off x="6457950" y="4610100"/>
                <a:ext cx="50800" cy="104775"/>
              </a:xfrm>
              <a:custGeom>
                <a:avLst/>
                <a:gdLst>
                  <a:gd name="T0" fmla="*/ 10 w 21"/>
                  <a:gd name="T1" fmla="*/ 23 h 43"/>
                  <a:gd name="T2" fmla="*/ 7 w 21"/>
                  <a:gd name="T3" fmla="*/ 43 h 43"/>
                  <a:gd name="T4" fmla="*/ 12 w 21"/>
                  <a:gd name="T5" fmla="*/ 28 h 43"/>
                  <a:gd name="T6" fmla="*/ 21 w 21"/>
                  <a:gd name="T7" fmla="*/ 9 h 43"/>
                  <a:gd name="T8" fmla="*/ 21 w 21"/>
                  <a:gd name="T9" fmla="*/ 0 h 43"/>
                  <a:gd name="T10" fmla="*/ 18 w 21"/>
                  <a:gd name="T11" fmla="*/ 0 h 43"/>
                  <a:gd name="T12" fmla="*/ 10 w 21"/>
                  <a:gd name="T13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3">
                    <a:moveTo>
                      <a:pt x="10" y="23"/>
                    </a:moveTo>
                    <a:cubicBezTo>
                      <a:pt x="7" y="30"/>
                      <a:pt x="0" y="38"/>
                      <a:pt x="7" y="43"/>
                    </a:cubicBezTo>
                    <a:cubicBezTo>
                      <a:pt x="12" y="41"/>
                      <a:pt x="13" y="36"/>
                      <a:pt x="12" y="28"/>
                    </a:cubicBezTo>
                    <a:cubicBezTo>
                      <a:pt x="15" y="22"/>
                      <a:pt x="19" y="15"/>
                      <a:pt x="21" y="9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15" y="6"/>
                      <a:pt x="13" y="15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6" name="Freeform 649"/>
              <p:cNvSpPr>
                <a:spLocks noEditPoints="1"/>
              </p:cNvSpPr>
              <p:nvPr/>
            </p:nvSpPr>
            <p:spPr bwMode="auto">
              <a:xfrm>
                <a:off x="6508751" y="3673475"/>
                <a:ext cx="404813" cy="1016000"/>
              </a:xfrm>
              <a:custGeom>
                <a:avLst/>
                <a:gdLst>
                  <a:gd name="T0" fmla="*/ 41 w 166"/>
                  <a:gd name="T1" fmla="*/ 227 h 417"/>
                  <a:gd name="T2" fmla="*/ 44 w 166"/>
                  <a:gd name="T3" fmla="*/ 397 h 417"/>
                  <a:gd name="T4" fmla="*/ 44 w 166"/>
                  <a:gd name="T5" fmla="*/ 417 h 417"/>
                  <a:gd name="T6" fmla="*/ 98 w 166"/>
                  <a:gd name="T7" fmla="*/ 334 h 417"/>
                  <a:gd name="T8" fmla="*/ 102 w 166"/>
                  <a:gd name="T9" fmla="*/ 199 h 417"/>
                  <a:gd name="T10" fmla="*/ 77 w 166"/>
                  <a:gd name="T11" fmla="*/ 179 h 417"/>
                  <a:gd name="T12" fmla="*/ 157 w 166"/>
                  <a:gd name="T13" fmla="*/ 65 h 417"/>
                  <a:gd name="T14" fmla="*/ 123 w 166"/>
                  <a:gd name="T15" fmla="*/ 11 h 417"/>
                  <a:gd name="T16" fmla="*/ 79 w 166"/>
                  <a:gd name="T17" fmla="*/ 67 h 417"/>
                  <a:gd name="T18" fmla="*/ 52 w 166"/>
                  <a:gd name="T19" fmla="*/ 139 h 417"/>
                  <a:gd name="T20" fmla="*/ 33 w 166"/>
                  <a:gd name="T21" fmla="*/ 28 h 417"/>
                  <a:gd name="T22" fmla="*/ 14 w 166"/>
                  <a:gd name="T23" fmla="*/ 1 h 417"/>
                  <a:gd name="T24" fmla="*/ 0 w 166"/>
                  <a:gd name="T25" fmla="*/ 16 h 417"/>
                  <a:gd name="T26" fmla="*/ 0 w 166"/>
                  <a:gd name="T27" fmla="*/ 23 h 417"/>
                  <a:gd name="T28" fmla="*/ 15 w 166"/>
                  <a:gd name="T29" fmla="*/ 10 h 417"/>
                  <a:gd name="T30" fmla="*/ 18 w 166"/>
                  <a:gd name="T31" fmla="*/ 12 h 417"/>
                  <a:gd name="T32" fmla="*/ 44 w 166"/>
                  <a:gd name="T33" fmla="*/ 164 h 417"/>
                  <a:gd name="T34" fmla="*/ 0 w 166"/>
                  <a:gd name="T35" fmla="*/ 130 h 417"/>
                  <a:gd name="T36" fmla="*/ 0 w 166"/>
                  <a:gd name="T37" fmla="*/ 140 h 417"/>
                  <a:gd name="T38" fmla="*/ 39 w 166"/>
                  <a:gd name="T39" fmla="*/ 169 h 417"/>
                  <a:gd name="T40" fmla="*/ 24 w 166"/>
                  <a:gd name="T41" fmla="*/ 177 h 417"/>
                  <a:gd name="T42" fmla="*/ 9 w 166"/>
                  <a:gd name="T43" fmla="*/ 173 h 417"/>
                  <a:gd name="T44" fmla="*/ 5 w 166"/>
                  <a:gd name="T45" fmla="*/ 181 h 417"/>
                  <a:gd name="T46" fmla="*/ 0 w 166"/>
                  <a:gd name="T47" fmla="*/ 186 h 417"/>
                  <a:gd name="T48" fmla="*/ 0 w 166"/>
                  <a:gd name="T49" fmla="*/ 198 h 417"/>
                  <a:gd name="T50" fmla="*/ 11 w 166"/>
                  <a:gd name="T51" fmla="*/ 181 h 417"/>
                  <a:gd name="T52" fmla="*/ 30 w 166"/>
                  <a:gd name="T53" fmla="*/ 184 h 417"/>
                  <a:gd name="T54" fmla="*/ 0 w 166"/>
                  <a:gd name="T55" fmla="*/ 251 h 417"/>
                  <a:gd name="T56" fmla="*/ 0 w 166"/>
                  <a:gd name="T57" fmla="*/ 271 h 417"/>
                  <a:gd name="T58" fmla="*/ 12 w 166"/>
                  <a:gd name="T59" fmla="*/ 237 h 417"/>
                  <a:gd name="T60" fmla="*/ 24 w 166"/>
                  <a:gd name="T61" fmla="*/ 209 h 417"/>
                  <a:gd name="T62" fmla="*/ 36 w 166"/>
                  <a:gd name="T63" fmla="*/ 179 h 417"/>
                  <a:gd name="T64" fmla="*/ 54 w 166"/>
                  <a:gd name="T65" fmla="*/ 174 h 417"/>
                  <a:gd name="T66" fmla="*/ 35 w 166"/>
                  <a:gd name="T67" fmla="*/ 227 h 417"/>
                  <a:gd name="T68" fmla="*/ 0 w 166"/>
                  <a:gd name="T69" fmla="*/ 309 h 417"/>
                  <a:gd name="T70" fmla="*/ 0 w 166"/>
                  <a:gd name="T71" fmla="*/ 325 h 417"/>
                  <a:gd name="T72" fmla="*/ 10 w 166"/>
                  <a:gd name="T73" fmla="*/ 302 h 417"/>
                  <a:gd name="T74" fmla="*/ 41 w 166"/>
                  <a:gd name="T75" fmla="*/ 227 h 417"/>
                  <a:gd name="T76" fmla="*/ 78 w 166"/>
                  <a:gd name="T77" fmla="*/ 196 h 417"/>
                  <a:gd name="T78" fmla="*/ 97 w 166"/>
                  <a:gd name="T79" fmla="*/ 204 h 417"/>
                  <a:gd name="T80" fmla="*/ 65 w 166"/>
                  <a:gd name="T81" fmla="*/ 392 h 417"/>
                  <a:gd name="T82" fmla="*/ 65 w 166"/>
                  <a:gd name="T83" fmla="*/ 178 h 417"/>
                  <a:gd name="T84" fmla="*/ 78 w 166"/>
                  <a:gd name="T85" fmla="*/ 196 h 417"/>
                  <a:gd name="T86" fmla="*/ 53 w 166"/>
                  <a:gd name="T87" fmla="*/ 167 h 417"/>
                  <a:gd name="T88" fmla="*/ 95 w 166"/>
                  <a:gd name="T89" fmla="*/ 52 h 417"/>
                  <a:gd name="T90" fmla="*/ 124 w 166"/>
                  <a:gd name="T91" fmla="*/ 20 h 417"/>
                  <a:gd name="T92" fmla="*/ 122 w 166"/>
                  <a:gd name="T93" fmla="*/ 149 h 417"/>
                  <a:gd name="T94" fmla="*/ 53 w 166"/>
                  <a:gd name="T95" fmla="*/ 167 h 417"/>
                  <a:gd name="T96" fmla="*/ 47 w 166"/>
                  <a:gd name="T97" fmla="*/ 215 h 417"/>
                  <a:gd name="T98" fmla="*/ 60 w 166"/>
                  <a:gd name="T99" fmla="*/ 182 h 417"/>
                  <a:gd name="T100" fmla="*/ 61 w 166"/>
                  <a:gd name="T101" fmla="*/ 183 h 417"/>
                  <a:gd name="T102" fmla="*/ 60 w 166"/>
                  <a:gd name="T103" fmla="*/ 379 h 417"/>
                  <a:gd name="T104" fmla="*/ 51 w 166"/>
                  <a:gd name="T105" fmla="*/ 404 h 417"/>
                  <a:gd name="T106" fmla="*/ 53 w 166"/>
                  <a:gd name="T107" fmla="*/ 306 h 417"/>
                  <a:gd name="T108" fmla="*/ 49 w 166"/>
                  <a:gd name="T109" fmla="*/ 261 h 417"/>
                  <a:gd name="T110" fmla="*/ 47 w 166"/>
                  <a:gd name="T111" fmla="*/ 215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417">
                    <a:moveTo>
                      <a:pt x="41" y="227"/>
                    </a:moveTo>
                    <a:cubicBezTo>
                      <a:pt x="43" y="266"/>
                      <a:pt x="52" y="345"/>
                      <a:pt x="44" y="397"/>
                    </a:cubicBezTo>
                    <a:cubicBezTo>
                      <a:pt x="43" y="404"/>
                      <a:pt x="36" y="412"/>
                      <a:pt x="44" y="417"/>
                    </a:cubicBezTo>
                    <a:cubicBezTo>
                      <a:pt x="70" y="397"/>
                      <a:pt x="88" y="374"/>
                      <a:pt x="98" y="334"/>
                    </a:cubicBezTo>
                    <a:cubicBezTo>
                      <a:pt x="109" y="289"/>
                      <a:pt x="115" y="238"/>
                      <a:pt x="102" y="199"/>
                    </a:cubicBezTo>
                    <a:cubicBezTo>
                      <a:pt x="89" y="197"/>
                      <a:pt x="78" y="187"/>
                      <a:pt x="77" y="179"/>
                    </a:cubicBezTo>
                    <a:cubicBezTo>
                      <a:pt x="120" y="174"/>
                      <a:pt x="164" y="119"/>
                      <a:pt x="157" y="65"/>
                    </a:cubicBezTo>
                    <a:cubicBezTo>
                      <a:pt x="154" y="40"/>
                      <a:pt x="139" y="24"/>
                      <a:pt x="123" y="11"/>
                    </a:cubicBezTo>
                    <a:cubicBezTo>
                      <a:pt x="104" y="24"/>
                      <a:pt x="91" y="44"/>
                      <a:pt x="79" y="67"/>
                    </a:cubicBezTo>
                    <a:cubicBezTo>
                      <a:pt x="68" y="90"/>
                      <a:pt x="63" y="115"/>
                      <a:pt x="52" y="139"/>
                    </a:cubicBezTo>
                    <a:cubicBezTo>
                      <a:pt x="54" y="106"/>
                      <a:pt x="45" y="61"/>
                      <a:pt x="33" y="28"/>
                    </a:cubicBezTo>
                    <a:cubicBezTo>
                      <a:pt x="30" y="17"/>
                      <a:pt x="22" y="0"/>
                      <a:pt x="14" y="1"/>
                    </a:cubicBezTo>
                    <a:cubicBezTo>
                      <a:pt x="9" y="6"/>
                      <a:pt x="4" y="11"/>
                      <a:pt x="0" y="1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19"/>
                      <a:pt x="11" y="15"/>
                      <a:pt x="15" y="10"/>
                    </a:cubicBezTo>
                    <a:cubicBezTo>
                      <a:pt x="16" y="11"/>
                      <a:pt x="16" y="12"/>
                      <a:pt x="18" y="12"/>
                    </a:cubicBezTo>
                    <a:cubicBezTo>
                      <a:pt x="36" y="51"/>
                      <a:pt x="52" y="106"/>
                      <a:pt x="44" y="164"/>
                    </a:cubicBezTo>
                    <a:cubicBezTo>
                      <a:pt x="26" y="157"/>
                      <a:pt x="11" y="145"/>
                      <a:pt x="0" y="13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1" y="153"/>
                      <a:pt x="25" y="162"/>
                      <a:pt x="39" y="169"/>
                    </a:cubicBezTo>
                    <a:cubicBezTo>
                      <a:pt x="35" y="174"/>
                      <a:pt x="30" y="177"/>
                      <a:pt x="24" y="177"/>
                    </a:cubicBezTo>
                    <a:cubicBezTo>
                      <a:pt x="18" y="178"/>
                      <a:pt x="14" y="172"/>
                      <a:pt x="9" y="173"/>
                    </a:cubicBezTo>
                    <a:cubicBezTo>
                      <a:pt x="4" y="173"/>
                      <a:pt x="6" y="178"/>
                      <a:pt x="5" y="181"/>
                    </a:cubicBezTo>
                    <a:cubicBezTo>
                      <a:pt x="4" y="183"/>
                      <a:pt x="2" y="184"/>
                      <a:pt x="0" y="186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92"/>
                      <a:pt x="7" y="186"/>
                      <a:pt x="11" y="181"/>
                    </a:cubicBezTo>
                    <a:cubicBezTo>
                      <a:pt x="15" y="184"/>
                      <a:pt x="22" y="184"/>
                      <a:pt x="30" y="184"/>
                    </a:cubicBezTo>
                    <a:cubicBezTo>
                      <a:pt x="19" y="205"/>
                      <a:pt x="9" y="228"/>
                      <a:pt x="0" y="251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4" y="260"/>
                      <a:pt x="8" y="249"/>
                      <a:pt x="12" y="237"/>
                    </a:cubicBezTo>
                    <a:cubicBezTo>
                      <a:pt x="16" y="227"/>
                      <a:pt x="19" y="218"/>
                      <a:pt x="24" y="209"/>
                    </a:cubicBezTo>
                    <a:cubicBezTo>
                      <a:pt x="29" y="199"/>
                      <a:pt x="34" y="189"/>
                      <a:pt x="36" y="179"/>
                    </a:cubicBezTo>
                    <a:cubicBezTo>
                      <a:pt x="42" y="177"/>
                      <a:pt x="46" y="169"/>
                      <a:pt x="54" y="174"/>
                    </a:cubicBezTo>
                    <a:cubicBezTo>
                      <a:pt x="50" y="192"/>
                      <a:pt x="42" y="210"/>
                      <a:pt x="35" y="227"/>
                    </a:cubicBezTo>
                    <a:cubicBezTo>
                      <a:pt x="23" y="254"/>
                      <a:pt x="11" y="281"/>
                      <a:pt x="0" y="309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3" y="318"/>
                      <a:pt x="6" y="310"/>
                      <a:pt x="10" y="302"/>
                    </a:cubicBezTo>
                    <a:cubicBezTo>
                      <a:pt x="21" y="277"/>
                      <a:pt x="29" y="250"/>
                      <a:pt x="41" y="227"/>
                    </a:cubicBezTo>
                    <a:close/>
                    <a:moveTo>
                      <a:pt x="78" y="196"/>
                    </a:moveTo>
                    <a:cubicBezTo>
                      <a:pt x="83" y="200"/>
                      <a:pt x="89" y="203"/>
                      <a:pt x="97" y="204"/>
                    </a:cubicBezTo>
                    <a:cubicBezTo>
                      <a:pt x="115" y="261"/>
                      <a:pt x="94" y="356"/>
                      <a:pt x="65" y="392"/>
                    </a:cubicBezTo>
                    <a:cubicBezTo>
                      <a:pt x="71" y="336"/>
                      <a:pt x="74" y="237"/>
                      <a:pt x="65" y="178"/>
                    </a:cubicBezTo>
                    <a:cubicBezTo>
                      <a:pt x="73" y="180"/>
                      <a:pt x="73" y="190"/>
                      <a:pt x="78" y="196"/>
                    </a:cubicBezTo>
                    <a:close/>
                    <a:moveTo>
                      <a:pt x="53" y="167"/>
                    </a:moveTo>
                    <a:cubicBezTo>
                      <a:pt x="62" y="126"/>
                      <a:pt x="76" y="84"/>
                      <a:pt x="95" y="52"/>
                    </a:cubicBezTo>
                    <a:cubicBezTo>
                      <a:pt x="103" y="39"/>
                      <a:pt x="110" y="26"/>
                      <a:pt x="124" y="20"/>
                    </a:cubicBezTo>
                    <a:cubicBezTo>
                      <a:pt x="166" y="48"/>
                      <a:pt x="154" y="118"/>
                      <a:pt x="122" y="149"/>
                    </a:cubicBezTo>
                    <a:cubicBezTo>
                      <a:pt x="103" y="168"/>
                      <a:pt x="79" y="180"/>
                      <a:pt x="53" y="167"/>
                    </a:cubicBezTo>
                    <a:close/>
                    <a:moveTo>
                      <a:pt x="47" y="215"/>
                    </a:moveTo>
                    <a:cubicBezTo>
                      <a:pt x="48" y="202"/>
                      <a:pt x="57" y="192"/>
                      <a:pt x="60" y="182"/>
                    </a:cubicBezTo>
                    <a:cubicBezTo>
                      <a:pt x="61" y="182"/>
                      <a:pt x="61" y="182"/>
                      <a:pt x="61" y="183"/>
                    </a:cubicBezTo>
                    <a:cubicBezTo>
                      <a:pt x="66" y="243"/>
                      <a:pt x="67" y="322"/>
                      <a:pt x="60" y="379"/>
                    </a:cubicBezTo>
                    <a:cubicBezTo>
                      <a:pt x="59" y="389"/>
                      <a:pt x="59" y="399"/>
                      <a:pt x="51" y="404"/>
                    </a:cubicBezTo>
                    <a:cubicBezTo>
                      <a:pt x="50" y="373"/>
                      <a:pt x="55" y="340"/>
                      <a:pt x="53" y="306"/>
                    </a:cubicBezTo>
                    <a:cubicBezTo>
                      <a:pt x="52" y="291"/>
                      <a:pt x="50" y="276"/>
                      <a:pt x="49" y="261"/>
                    </a:cubicBezTo>
                    <a:cubicBezTo>
                      <a:pt x="48" y="245"/>
                      <a:pt x="45" y="228"/>
                      <a:pt x="47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7" name="Freeform 657"/>
              <p:cNvSpPr>
                <a:spLocks noEditPoints="1"/>
              </p:cNvSpPr>
              <p:nvPr/>
            </p:nvSpPr>
            <p:spPr bwMode="auto">
              <a:xfrm>
                <a:off x="6499226" y="3798888"/>
                <a:ext cx="104775" cy="219075"/>
              </a:xfrm>
              <a:custGeom>
                <a:avLst/>
                <a:gdLst>
                  <a:gd name="T0" fmla="*/ 30 w 43"/>
                  <a:gd name="T1" fmla="*/ 84 h 90"/>
                  <a:gd name="T2" fmla="*/ 43 w 43"/>
                  <a:gd name="T3" fmla="*/ 88 h 90"/>
                  <a:gd name="T4" fmla="*/ 16 w 43"/>
                  <a:gd name="T5" fmla="*/ 0 h 90"/>
                  <a:gd name="T6" fmla="*/ 4 w 43"/>
                  <a:gd name="T7" fmla="*/ 10 h 90"/>
                  <a:gd name="T8" fmla="*/ 4 w 43"/>
                  <a:gd name="T9" fmla="*/ 40 h 90"/>
                  <a:gd name="T10" fmla="*/ 30 w 43"/>
                  <a:gd name="T11" fmla="*/ 84 h 90"/>
                  <a:gd name="T12" fmla="*/ 13 w 43"/>
                  <a:gd name="T13" fmla="*/ 7 h 90"/>
                  <a:gd name="T14" fmla="*/ 14 w 43"/>
                  <a:gd name="T15" fmla="*/ 8 h 90"/>
                  <a:gd name="T16" fmla="*/ 16 w 43"/>
                  <a:gd name="T17" fmla="*/ 9 h 90"/>
                  <a:gd name="T18" fmla="*/ 37 w 43"/>
                  <a:gd name="T19" fmla="*/ 78 h 90"/>
                  <a:gd name="T20" fmla="*/ 13 w 43"/>
                  <a:gd name="T21" fmla="*/ 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90">
                    <a:moveTo>
                      <a:pt x="30" y="84"/>
                    </a:moveTo>
                    <a:cubicBezTo>
                      <a:pt x="34" y="87"/>
                      <a:pt x="38" y="90"/>
                      <a:pt x="43" y="88"/>
                    </a:cubicBezTo>
                    <a:cubicBezTo>
                      <a:pt x="39" y="59"/>
                      <a:pt x="31" y="22"/>
                      <a:pt x="16" y="0"/>
                    </a:cubicBezTo>
                    <a:cubicBezTo>
                      <a:pt x="11" y="0"/>
                      <a:pt x="6" y="5"/>
                      <a:pt x="4" y="1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9" y="58"/>
                      <a:pt x="20" y="76"/>
                      <a:pt x="30" y="84"/>
                    </a:cubicBezTo>
                    <a:close/>
                    <a:moveTo>
                      <a:pt x="13" y="7"/>
                    </a:moveTo>
                    <a:cubicBezTo>
                      <a:pt x="14" y="7"/>
                      <a:pt x="14" y="8"/>
                      <a:pt x="14" y="8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26" y="30"/>
                      <a:pt x="31" y="55"/>
                      <a:pt x="37" y="78"/>
                    </a:cubicBezTo>
                    <a:cubicBezTo>
                      <a:pt x="18" y="76"/>
                      <a:pt x="0" y="29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8" name="Freeform 665"/>
              <p:cNvSpPr>
                <a:spLocks/>
              </p:cNvSpPr>
              <p:nvPr/>
            </p:nvSpPr>
            <p:spPr bwMode="auto">
              <a:xfrm>
                <a:off x="6861176" y="3940175"/>
                <a:ext cx="163513" cy="214313"/>
              </a:xfrm>
              <a:custGeom>
                <a:avLst/>
                <a:gdLst>
                  <a:gd name="T0" fmla="*/ 47 w 67"/>
                  <a:gd name="T1" fmla="*/ 25 h 88"/>
                  <a:gd name="T2" fmla="*/ 63 w 67"/>
                  <a:gd name="T3" fmla="*/ 34 h 88"/>
                  <a:gd name="T4" fmla="*/ 48 w 67"/>
                  <a:gd name="T5" fmla="*/ 0 h 88"/>
                  <a:gd name="T6" fmla="*/ 44 w 67"/>
                  <a:gd name="T7" fmla="*/ 0 h 88"/>
                  <a:gd name="T8" fmla="*/ 27 w 67"/>
                  <a:gd name="T9" fmla="*/ 55 h 88"/>
                  <a:gd name="T10" fmla="*/ 4 w 67"/>
                  <a:gd name="T11" fmla="*/ 83 h 88"/>
                  <a:gd name="T12" fmla="*/ 47 w 67"/>
                  <a:gd name="T13" fmla="*/ 2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8">
                    <a:moveTo>
                      <a:pt x="47" y="25"/>
                    </a:moveTo>
                    <a:cubicBezTo>
                      <a:pt x="55" y="25"/>
                      <a:pt x="54" y="34"/>
                      <a:pt x="63" y="34"/>
                    </a:cubicBezTo>
                    <a:cubicBezTo>
                      <a:pt x="67" y="23"/>
                      <a:pt x="55" y="8"/>
                      <a:pt x="48" y="0"/>
                    </a:cubicBezTo>
                    <a:cubicBezTo>
                      <a:pt x="47" y="0"/>
                      <a:pt x="45" y="0"/>
                      <a:pt x="44" y="0"/>
                    </a:cubicBezTo>
                    <a:cubicBezTo>
                      <a:pt x="37" y="17"/>
                      <a:pt x="37" y="38"/>
                      <a:pt x="27" y="55"/>
                    </a:cubicBezTo>
                    <a:cubicBezTo>
                      <a:pt x="7" y="51"/>
                      <a:pt x="0" y="71"/>
                      <a:pt x="4" y="83"/>
                    </a:cubicBezTo>
                    <a:cubicBezTo>
                      <a:pt x="39" y="88"/>
                      <a:pt x="34" y="46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9" name="Freeform 677"/>
              <p:cNvSpPr>
                <a:spLocks/>
              </p:cNvSpPr>
              <p:nvPr/>
            </p:nvSpPr>
            <p:spPr bwMode="auto">
              <a:xfrm>
                <a:off x="6835776" y="4186238"/>
                <a:ext cx="46038" cy="42863"/>
              </a:xfrm>
              <a:custGeom>
                <a:avLst/>
                <a:gdLst>
                  <a:gd name="T0" fmla="*/ 3 w 19"/>
                  <a:gd name="T1" fmla="*/ 18 h 18"/>
                  <a:gd name="T2" fmla="*/ 18 w 19"/>
                  <a:gd name="T3" fmla="*/ 6 h 18"/>
                  <a:gd name="T4" fmla="*/ 0 w 19"/>
                  <a:gd name="T5" fmla="*/ 12 h 18"/>
                  <a:gd name="T6" fmla="*/ 3 w 19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3" y="18"/>
                    </a:moveTo>
                    <a:cubicBezTo>
                      <a:pt x="12" y="18"/>
                      <a:pt x="19" y="16"/>
                      <a:pt x="18" y="6"/>
                    </a:cubicBezTo>
                    <a:cubicBezTo>
                      <a:pt x="12" y="0"/>
                      <a:pt x="0" y="3"/>
                      <a:pt x="0" y="12"/>
                    </a:cubicBezTo>
                    <a:cubicBezTo>
                      <a:pt x="1" y="14"/>
                      <a:pt x="2" y="16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1" name="Freeform 679"/>
              <p:cNvSpPr>
                <a:spLocks/>
              </p:cNvSpPr>
              <p:nvPr/>
            </p:nvSpPr>
            <p:spPr bwMode="auto">
              <a:xfrm>
                <a:off x="6815138" y="4229100"/>
                <a:ext cx="93663" cy="57150"/>
              </a:xfrm>
              <a:custGeom>
                <a:avLst/>
                <a:gdLst>
                  <a:gd name="T0" fmla="*/ 38 w 38"/>
                  <a:gd name="T1" fmla="*/ 10 h 23"/>
                  <a:gd name="T2" fmla="*/ 37 w 38"/>
                  <a:gd name="T3" fmla="*/ 2 h 23"/>
                  <a:gd name="T4" fmla="*/ 18 w 38"/>
                  <a:gd name="T5" fmla="*/ 4 h 23"/>
                  <a:gd name="T6" fmla="*/ 0 w 38"/>
                  <a:gd name="T7" fmla="*/ 11 h 23"/>
                  <a:gd name="T8" fmla="*/ 38 w 38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10"/>
                    </a:moveTo>
                    <a:cubicBezTo>
                      <a:pt x="36" y="6"/>
                      <a:pt x="38" y="4"/>
                      <a:pt x="37" y="2"/>
                    </a:cubicBezTo>
                    <a:cubicBezTo>
                      <a:pt x="31" y="0"/>
                      <a:pt x="25" y="3"/>
                      <a:pt x="18" y="4"/>
                    </a:cubicBezTo>
                    <a:cubicBezTo>
                      <a:pt x="12" y="5"/>
                      <a:pt x="2" y="5"/>
                      <a:pt x="0" y="11"/>
                    </a:cubicBezTo>
                    <a:cubicBezTo>
                      <a:pt x="6" y="23"/>
                      <a:pt x="29" y="13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" name="Freeform 708"/>
              <p:cNvSpPr>
                <a:spLocks/>
              </p:cNvSpPr>
              <p:nvPr/>
            </p:nvSpPr>
            <p:spPr bwMode="auto">
              <a:xfrm>
                <a:off x="6508751" y="4610100"/>
                <a:ext cx="3175" cy="20638"/>
              </a:xfrm>
              <a:custGeom>
                <a:avLst/>
                <a:gdLst>
                  <a:gd name="T0" fmla="*/ 1 w 1"/>
                  <a:gd name="T1" fmla="*/ 0 h 9"/>
                  <a:gd name="T2" fmla="*/ 0 w 1"/>
                  <a:gd name="T3" fmla="*/ 0 h 9"/>
                  <a:gd name="T4" fmla="*/ 0 w 1"/>
                  <a:gd name="T5" fmla="*/ 9 h 9"/>
                  <a:gd name="T6" fmla="*/ 1 w 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7" name="Freeform 709"/>
              <p:cNvSpPr>
                <a:spLocks/>
              </p:cNvSpPr>
              <p:nvPr/>
            </p:nvSpPr>
            <p:spPr bwMode="auto">
              <a:xfrm>
                <a:off x="6496051" y="4630738"/>
                <a:ext cx="41275" cy="90488"/>
              </a:xfrm>
              <a:custGeom>
                <a:avLst/>
                <a:gdLst>
                  <a:gd name="T0" fmla="*/ 11 w 17"/>
                  <a:gd name="T1" fmla="*/ 37 h 37"/>
                  <a:gd name="T2" fmla="*/ 17 w 17"/>
                  <a:gd name="T3" fmla="*/ 0 h 37"/>
                  <a:gd name="T4" fmla="*/ 12 w 17"/>
                  <a:gd name="T5" fmla="*/ 0 h 37"/>
                  <a:gd name="T6" fmla="*/ 11 w 17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7">
                    <a:moveTo>
                      <a:pt x="11" y="37"/>
                    </a:moveTo>
                    <a:cubicBezTo>
                      <a:pt x="16" y="29"/>
                      <a:pt x="14" y="16"/>
                      <a:pt x="17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12" y="11"/>
                      <a:pt x="0" y="32"/>
                      <a:pt x="1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8" name="Freeform 711"/>
              <p:cNvSpPr>
                <a:spLocks/>
              </p:cNvSpPr>
              <p:nvPr/>
            </p:nvSpPr>
            <p:spPr bwMode="auto">
              <a:xfrm>
                <a:off x="6532563" y="4641850"/>
                <a:ext cx="36513" cy="77788"/>
              </a:xfrm>
              <a:custGeom>
                <a:avLst/>
                <a:gdLst>
                  <a:gd name="T0" fmla="*/ 9 w 15"/>
                  <a:gd name="T1" fmla="*/ 1 h 32"/>
                  <a:gd name="T2" fmla="*/ 9 w 15"/>
                  <a:gd name="T3" fmla="*/ 32 h 32"/>
                  <a:gd name="T4" fmla="*/ 13 w 15"/>
                  <a:gd name="T5" fmla="*/ 2 h 32"/>
                  <a:gd name="T6" fmla="*/ 9 w 15"/>
                  <a:gd name="T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2">
                    <a:moveTo>
                      <a:pt x="9" y="1"/>
                    </a:moveTo>
                    <a:cubicBezTo>
                      <a:pt x="9" y="10"/>
                      <a:pt x="0" y="26"/>
                      <a:pt x="9" y="32"/>
                    </a:cubicBezTo>
                    <a:cubicBezTo>
                      <a:pt x="11" y="26"/>
                      <a:pt x="15" y="11"/>
                      <a:pt x="13" y="2"/>
                    </a:cubicBezTo>
                    <a:cubicBezTo>
                      <a:pt x="11" y="2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9" name="Freeform 717"/>
              <p:cNvSpPr>
                <a:spLocks/>
              </p:cNvSpPr>
              <p:nvPr/>
            </p:nvSpPr>
            <p:spPr bwMode="auto">
              <a:xfrm>
                <a:off x="6581776" y="4689475"/>
                <a:ext cx="19050" cy="44450"/>
              </a:xfrm>
              <a:custGeom>
                <a:avLst/>
                <a:gdLst>
                  <a:gd name="T0" fmla="*/ 1 w 8"/>
                  <a:gd name="T1" fmla="*/ 0 h 18"/>
                  <a:gd name="T2" fmla="*/ 3 w 8"/>
                  <a:gd name="T3" fmla="*/ 18 h 18"/>
                  <a:gd name="T4" fmla="*/ 7 w 8"/>
                  <a:gd name="T5" fmla="*/ 0 h 18"/>
                  <a:gd name="T6" fmla="*/ 1 w 8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1" y="0"/>
                    </a:moveTo>
                    <a:cubicBezTo>
                      <a:pt x="1" y="5"/>
                      <a:pt x="0" y="15"/>
                      <a:pt x="3" y="18"/>
                    </a:cubicBezTo>
                    <a:cubicBezTo>
                      <a:pt x="6" y="13"/>
                      <a:pt x="8" y="8"/>
                      <a:pt x="7" y="0"/>
                    </a:cubicBezTo>
                    <a:cubicBezTo>
                      <a:pt x="5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0" name="Freeform 858"/>
              <p:cNvSpPr>
                <a:spLocks noEditPoints="1"/>
              </p:cNvSpPr>
              <p:nvPr/>
            </p:nvSpPr>
            <p:spPr bwMode="auto">
              <a:xfrm>
                <a:off x="6686550" y="3790950"/>
                <a:ext cx="182563" cy="233362"/>
              </a:xfrm>
              <a:custGeom>
                <a:avLst/>
                <a:gdLst>
                  <a:gd name="T0" fmla="*/ 20 w 75"/>
                  <a:gd name="T1" fmla="*/ 94 h 96"/>
                  <a:gd name="T2" fmla="*/ 43 w 75"/>
                  <a:gd name="T3" fmla="*/ 0 h 96"/>
                  <a:gd name="T4" fmla="*/ 41 w 75"/>
                  <a:gd name="T5" fmla="*/ 0 h 96"/>
                  <a:gd name="T6" fmla="*/ 8 w 75"/>
                  <a:gd name="T7" fmla="*/ 78 h 96"/>
                  <a:gd name="T8" fmla="*/ 0 w 75"/>
                  <a:gd name="T9" fmla="*/ 96 h 96"/>
                  <a:gd name="T10" fmla="*/ 20 w 75"/>
                  <a:gd name="T11" fmla="*/ 94 h 96"/>
                  <a:gd name="T12" fmla="*/ 42 w 75"/>
                  <a:gd name="T13" fmla="*/ 9 h 96"/>
                  <a:gd name="T14" fmla="*/ 51 w 75"/>
                  <a:gd name="T15" fmla="*/ 44 h 96"/>
                  <a:gd name="T16" fmla="*/ 45 w 75"/>
                  <a:gd name="T17" fmla="*/ 44 h 96"/>
                  <a:gd name="T18" fmla="*/ 50 w 75"/>
                  <a:gd name="T19" fmla="*/ 45 h 96"/>
                  <a:gd name="T20" fmla="*/ 8 w 75"/>
                  <a:gd name="T21" fmla="*/ 90 h 96"/>
                  <a:gd name="T22" fmla="*/ 42 w 75"/>
                  <a:gd name="T23" fmla="*/ 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96">
                    <a:moveTo>
                      <a:pt x="20" y="94"/>
                    </a:moveTo>
                    <a:cubicBezTo>
                      <a:pt x="48" y="85"/>
                      <a:pt x="75" y="22"/>
                      <a:pt x="43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0" y="26"/>
                      <a:pt x="18" y="51"/>
                      <a:pt x="8" y="78"/>
                    </a:cubicBezTo>
                    <a:cubicBezTo>
                      <a:pt x="2" y="82"/>
                      <a:pt x="0" y="89"/>
                      <a:pt x="0" y="96"/>
                    </a:cubicBezTo>
                    <a:cubicBezTo>
                      <a:pt x="6" y="96"/>
                      <a:pt x="14" y="96"/>
                      <a:pt x="20" y="94"/>
                    </a:cubicBezTo>
                    <a:close/>
                    <a:moveTo>
                      <a:pt x="42" y="9"/>
                    </a:moveTo>
                    <a:cubicBezTo>
                      <a:pt x="53" y="14"/>
                      <a:pt x="53" y="33"/>
                      <a:pt x="51" y="44"/>
                    </a:cubicBezTo>
                    <a:cubicBezTo>
                      <a:pt x="49" y="44"/>
                      <a:pt x="47" y="44"/>
                      <a:pt x="45" y="44"/>
                    </a:cubicBezTo>
                    <a:cubicBezTo>
                      <a:pt x="42" y="48"/>
                      <a:pt x="46" y="45"/>
                      <a:pt x="50" y="45"/>
                    </a:cubicBezTo>
                    <a:cubicBezTo>
                      <a:pt x="43" y="67"/>
                      <a:pt x="32" y="85"/>
                      <a:pt x="8" y="90"/>
                    </a:cubicBezTo>
                    <a:cubicBezTo>
                      <a:pt x="19" y="63"/>
                      <a:pt x="33" y="38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9" name="组 918"/>
            <p:cNvGrpSpPr/>
            <p:nvPr/>
          </p:nvGrpSpPr>
          <p:grpSpPr>
            <a:xfrm>
              <a:off x="1239918" y="1474793"/>
              <a:ext cx="915091" cy="897493"/>
              <a:chOff x="7904163" y="5362575"/>
              <a:chExt cx="660400" cy="647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4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5" name="Freeform 789"/>
              <p:cNvSpPr>
                <a:spLocks/>
              </p:cNvSpPr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6" name="Freeform 790"/>
              <p:cNvSpPr>
                <a:spLocks/>
              </p:cNvSpPr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7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8" name="Freeform 813"/>
              <p:cNvSpPr>
                <a:spLocks/>
              </p:cNvSpPr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9" name="Freeform 817"/>
              <p:cNvSpPr>
                <a:spLocks/>
              </p:cNvSpPr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0" name="Freeform 820"/>
              <p:cNvSpPr>
                <a:spLocks/>
              </p:cNvSpPr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1" name="Freeform 861"/>
              <p:cNvSpPr>
                <a:spLocks/>
              </p:cNvSpPr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0" name="组 919"/>
            <p:cNvGrpSpPr/>
            <p:nvPr/>
          </p:nvGrpSpPr>
          <p:grpSpPr>
            <a:xfrm>
              <a:off x="509284" y="1344157"/>
              <a:ext cx="545360" cy="719268"/>
              <a:chOff x="7032626" y="3698875"/>
              <a:chExt cx="512762" cy="6762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1" name="Freeform 682"/>
              <p:cNvSpPr>
                <a:spLocks/>
              </p:cNvSpPr>
              <p:nvPr/>
            </p:nvSpPr>
            <p:spPr bwMode="auto">
              <a:xfrm>
                <a:off x="7032626" y="4241800"/>
                <a:ext cx="109538" cy="133350"/>
              </a:xfrm>
              <a:custGeom>
                <a:avLst/>
                <a:gdLst>
                  <a:gd name="T0" fmla="*/ 2 w 45"/>
                  <a:gd name="T1" fmla="*/ 26 h 55"/>
                  <a:gd name="T2" fmla="*/ 13 w 45"/>
                  <a:gd name="T3" fmla="*/ 34 h 55"/>
                  <a:gd name="T4" fmla="*/ 3 w 45"/>
                  <a:gd name="T5" fmla="*/ 48 h 55"/>
                  <a:gd name="T6" fmla="*/ 15 w 45"/>
                  <a:gd name="T7" fmla="*/ 55 h 55"/>
                  <a:gd name="T8" fmla="*/ 26 w 45"/>
                  <a:gd name="T9" fmla="*/ 41 h 55"/>
                  <a:gd name="T10" fmla="*/ 40 w 45"/>
                  <a:gd name="T11" fmla="*/ 51 h 55"/>
                  <a:gd name="T12" fmla="*/ 43 w 45"/>
                  <a:gd name="T13" fmla="*/ 36 h 55"/>
                  <a:gd name="T14" fmla="*/ 34 w 45"/>
                  <a:gd name="T15" fmla="*/ 29 h 55"/>
                  <a:gd name="T16" fmla="*/ 43 w 45"/>
                  <a:gd name="T17" fmla="*/ 15 h 55"/>
                  <a:gd name="T18" fmla="*/ 23 w 45"/>
                  <a:gd name="T19" fmla="*/ 21 h 55"/>
                  <a:gd name="T20" fmla="*/ 14 w 45"/>
                  <a:gd name="T21" fmla="*/ 10 h 55"/>
                  <a:gd name="T22" fmla="*/ 2 w 45"/>
                  <a:gd name="T23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" h="55">
                    <a:moveTo>
                      <a:pt x="2" y="26"/>
                    </a:moveTo>
                    <a:cubicBezTo>
                      <a:pt x="6" y="29"/>
                      <a:pt x="11" y="29"/>
                      <a:pt x="13" y="34"/>
                    </a:cubicBezTo>
                    <a:cubicBezTo>
                      <a:pt x="11" y="40"/>
                      <a:pt x="5" y="42"/>
                      <a:pt x="3" y="48"/>
                    </a:cubicBezTo>
                    <a:cubicBezTo>
                      <a:pt x="7" y="50"/>
                      <a:pt x="10" y="54"/>
                      <a:pt x="15" y="55"/>
                    </a:cubicBezTo>
                    <a:cubicBezTo>
                      <a:pt x="20" y="52"/>
                      <a:pt x="23" y="46"/>
                      <a:pt x="26" y="41"/>
                    </a:cubicBezTo>
                    <a:cubicBezTo>
                      <a:pt x="33" y="42"/>
                      <a:pt x="32" y="51"/>
                      <a:pt x="40" y="51"/>
                    </a:cubicBezTo>
                    <a:cubicBezTo>
                      <a:pt x="42" y="45"/>
                      <a:pt x="45" y="42"/>
                      <a:pt x="43" y="36"/>
                    </a:cubicBezTo>
                    <a:cubicBezTo>
                      <a:pt x="39" y="35"/>
                      <a:pt x="37" y="32"/>
                      <a:pt x="34" y="29"/>
                    </a:cubicBezTo>
                    <a:cubicBezTo>
                      <a:pt x="36" y="24"/>
                      <a:pt x="42" y="23"/>
                      <a:pt x="43" y="15"/>
                    </a:cubicBezTo>
                    <a:cubicBezTo>
                      <a:pt x="38" y="0"/>
                      <a:pt x="28" y="13"/>
                      <a:pt x="23" y="21"/>
                    </a:cubicBezTo>
                    <a:cubicBezTo>
                      <a:pt x="21" y="16"/>
                      <a:pt x="17" y="13"/>
                      <a:pt x="14" y="10"/>
                    </a:cubicBezTo>
                    <a:cubicBezTo>
                      <a:pt x="9" y="14"/>
                      <a:pt x="0" y="15"/>
                      <a:pt x="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2" name="Freeform 868"/>
              <p:cNvSpPr>
                <a:spLocks noEditPoints="1"/>
              </p:cNvSpPr>
              <p:nvPr/>
            </p:nvSpPr>
            <p:spPr bwMode="auto">
              <a:xfrm>
                <a:off x="7054850" y="3698875"/>
                <a:ext cx="490538" cy="665162"/>
              </a:xfrm>
              <a:custGeom>
                <a:avLst/>
                <a:gdLst>
                  <a:gd name="T0" fmla="*/ 141 w 202"/>
                  <a:gd name="T1" fmla="*/ 273 h 273"/>
                  <a:gd name="T2" fmla="*/ 201 w 202"/>
                  <a:gd name="T3" fmla="*/ 116 h 273"/>
                  <a:gd name="T4" fmla="*/ 194 w 202"/>
                  <a:gd name="T5" fmla="*/ 84 h 273"/>
                  <a:gd name="T6" fmla="*/ 185 w 202"/>
                  <a:gd name="T7" fmla="*/ 73 h 273"/>
                  <a:gd name="T8" fmla="*/ 166 w 202"/>
                  <a:gd name="T9" fmla="*/ 45 h 273"/>
                  <a:gd name="T10" fmla="*/ 7 w 202"/>
                  <a:gd name="T11" fmla="*/ 15 h 273"/>
                  <a:gd name="T12" fmla="*/ 6 w 202"/>
                  <a:gd name="T13" fmla="*/ 103 h 273"/>
                  <a:gd name="T14" fmla="*/ 102 w 202"/>
                  <a:gd name="T15" fmla="*/ 249 h 273"/>
                  <a:gd name="T16" fmla="*/ 27 w 202"/>
                  <a:gd name="T17" fmla="*/ 203 h 273"/>
                  <a:gd name="T18" fmla="*/ 11 w 202"/>
                  <a:gd name="T19" fmla="*/ 109 h 273"/>
                  <a:gd name="T20" fmla="*/ 38 w 202"/>
                  <a:gd name="T21" fmla="*/ 171 h 273"/>
                  <a:gd name="T22" fmla="*/ 69 w 202"/>
                  <a:gd name="T23" fmla="*/ 156 h 273"/>
                  <a:gd name="T24" fmla="*/ 133 w 202"/>
                  <a:gd name="T25" fmla="*/ 260 h 273"/>
                  <a:gd name="T26" fmla="*/ 194 w 202"/>
                  <a:gd name="T27" fmla="*/ 109 h 273"/>
                  <a:gd name="T28" fmla="*/ 177 w 202"/>
                  <a:gd name="T29" fmla="*/ 261 h 273"/>
                  <a:gd name="T30" fmla="*/ 174 w 202"/>
                  <a:gd name="T31" fmla="*/ 243 h 273"/>
                  <a:gd name="T32" fmla="*/ 169 w 202"/>
                  <a:gd name="T33" fmla="*/ 259 h 273"/>
                  <a:gd name="T34" fmla="*/ 165 w 202"/>
                  <a:gd name="T35" fmla="*/ 240 h 273"/>
                  <a:gd name="T36" fmla="*/ 155 w 202"/>
                  <a:gd name="T37" fmla="*/ 265 h 273"/>
                  <a:gd name="T38" fmla="*/ 163 w 202"/>
                  <a:gd name="T39" fmla="*/ 210 h 273"/>
                  <a:gd name="T40" fmla="*/ 155 w 202"/>
                  <a:gd name="T41" fmla="*/ 222 h 273"/>
                  <a:gd name="T42" fmla="*/ 153 w 202"/>
                  <a:gd name="T43" fmla="*/ 222 h 273"/>
                  <a:gd name="T44" fmla="*/ 149 w 202"/>
                  <a:gd name="T45" fmla="*/ 198 h 273"/>
                  <a:gd name="T46" fmla="*/ 142 w 202"/>
                  <a:gd name="T47" fmla="*/ 262 h 273"/>
                  <a:gd name="T48" fmla="*/ 147 w 202"/>
                  <a:gd name="T49" fmla="*/ 175 h 273"/>
                  <a:gd name="T50" fmla="*/ 163 w 202"/>
                  <a:gd name="T51" fmla="*/ 114 h 273"/>
                  <a:gd name="T52" fmla="*/ 173 w 202"/>
                  <a:gd name="T53" fmla="*/ 100 h 273"/>
                  <a:gd name="T54" fmla="*/ 173 w 202"/>
                  <a:gd name="T55" fmla="*/ 139 h 273"/>
                  <a:gd name="T56" fmla="*/ 185 w 202"/>
                  <a:gd name="T57" fmla="*/ 109 h 273"/>
                  <a:gd name="T58" fmla="*/ 182 w 202"/>
                  <a:gd name="T59" fmla="*/ 136 h 273"/>
                  <a:gd name="T60" fmla="*/ 175 w 202"/>
                  <a:gd name="T61" fmla="*/ 99 h 273"/>
                  <a:gd name="T62" fmla="*/ 175 w 202"/>
                  <a:gd name="T63" fmla="*/ 138 h 273"/>
                  <a:gd name="T64" fmla="*/ 46 w 202"/>
                  <a:gd name="T65" fmla="*/ 19 h 273"/>
                  <a:gd name="T66" fmla="*/ 66 w 202"/>
                  <a:gd name="T67" fmla="*/ 29 h 273"/>
                  <a:gd name="T68" fmla="*/ 134 w 202"/>
                  <a:gd name="T69" fmla="*/ 48 h 273"/>
                  <a:gd name="T70" fmla="*/ 151 w 202"/>
                  <a:gd name="T71" fmla="*/ 80 h 273"/>
                  <a:gd name="T72" fmla="*/ 192 w 202"/>
                  <a:gd name="T73" fmla="*/ 91 h 273"/>
                  <a:gd name="T74" fmla="*/ 19 w 202"/>
                  <a:gd name="T75" fmla="*/ 22 h 273"/>
                  <a:gd name="T76" fmla="*/ 11 w 202"/>
                  <a:gd name="T77" fmla="*/ 25 h 273"/>
                  <a:gd name="T78" fmla="*/ 49 w 202"/>
                  <a:gd name="T79" fmla="*/ 48 h 273"/>
                  <a:gd name="T80" fmla="*/ 157 w 202"/>
                  <a:gd name="T81" fmla="*/ 115 h 273"/>
                  <a:gd name="T82" fmla="*/ 69 w 202"/>
                  <a:gd name="T83" fmla="*/ 146 h 273"/>
                  <a:gd name="T84" fmla="*/ 49 w 202"/>
                  <a:gd name="T85" fmla="*/ 113 h 273"/>
                  <a:gd name="T86" fmla="*/ 26 w 202"/>
                  <a:gd name="T87" fmla="*/ 113 h 273"/>
                  <a:gd name="T88" fmla="*/ 11 w 202"/>
                  <a:gd name="T89" fmla="*/ 2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273">
                    <a:moveTo>
                      <a:pt x="4" y="191"/>
                    </a:moveTo>
                    <a:cubicBezTo>
                      <a:pt x="39" y="229"/>
                      <a:pt x="89" y="252"/>
                      <a:pt x="141" y="273"/>
                    </a:cubicBezTo>
                    <a:cubicBezTo>
                      <a:pt x="157" y="271"/>
                      <a:pt x="176" y="272"/>
                      <a:pt x="186" y="264"/>
                    </a:cubicBezTo>
                    <a:cubicBezTo>
                      <a:pt x="195" y="218"/>
                      <a:pt x="199" y="157"/>
                      <a:pt x="201" y="116"/>
                    </a:cubicBezTo>
                    <a:cubicBezTo>
                      <a:pt x="202" y="103"/>
                      <a:pt x="202" y="94"/>
                      <a:pt x="198" y="87"/>
                    </a:cubicBezTo>
                    <a:cubicBezTo>
                      <a:pt x="198" y="86"/>
                      <a:pt x="195" y="85"/>
                      <a:pt x="194" y="84"/>
                    </a:cubicBezTo>
                    <a:cubicBezTo>
                      <a:pt x="193" y="82"/>
                      <a:pt x="193" y="77"/>
                      <a:pt x="193" y="77"/>
                    </a:cubicBezTo>
                    <a:cubicBezTo>
                      <a:pt x="192" y="76"/>
                      <a:pt x="187" y="74"/>
                      <a:pt x="185" y="73"/>
                    </a:cubicBezTo>
                    <a:cubicBezTo>
                      <a:pt x="176" y="67"/>
                      <a:pt x="169" y="61"/>
                      <a:pt x="162" y="56"/>
                    </a:cubicBezTo>
                    <a:cubicBezTo>
                      <a:pt x="162" y="51"/>
                      <a:pt x="167" y="51"/>
                      <a:pt x="166" y="45"/>
                    </a:cubicBezTo>
                    <a:cubicBezTo>
                      <a:pt x="145" y="31"/>
                      <a:pt x="127" y="14"/>
                      <a:pt x="105" y="0"/>
                    </a:cubicBezTo>
                    <a:cubicBezTo>
                      <a:pt x="78" y="14"/>
                      <a:pt x="39" y="9"/>
                      <a:pt x="7" y="15"/>
                    </a:cubicBezTo>
                    <a:cubicBezTo>
                      <a:pt x="3" y="39"/>
                      <a:pt x="1" y="58"/>
                      <a:pt x="1" y="91"/>
                    </a:cubicBezTo>
                    <a:cubicBezTo>
                      <a:pt x="1" y="97"/>
                      <a:pt x="6" y="97"/>
                      <a:pt x="6" y="103"/>
                    </a:cubicBezTo>
                    <a:cubicBezTo>
                      <a:pt x="4" y="134"/>
                      <a:pt x="0" y="159"/>
                      <a:pt x="4" y="191"/>
                    </a:cubicBezTo>
                    <a:close/>
                    <a:moveTo>
                      <a:pt x="102" y="249"/>
                    </a:moveTo>
                    <a:cubicBezTo>
                      <a:pt x="78" y="239"/>
                      <a:pt x="54" y="224"/>
                      <a:pt x="33" y="208"/>
                    </a:cubicBezTo>
                    <a:cubicBezTo>
                      <a:pt x="31" y="207"/>
                      <a:pt x="30" y="204"/>
                      <a:pt x="27" y="203"/>
                    </a:cubicBezTo>
                    <a:cubicBezTo>
                      <a:pt x="21" y="199"/>
                      <a:pt x="11" y="193"/>
                      <a:pt x="9" y="184"/>
                    </a:cubicBezTo>
                    <a:cubicBezTo>
                      <a:pt x="4" y="165"/>
                      <a:pt x="13" y="138"/>
                      <a:pt x="11" y="109"/>
                    </a:cubicBezTo>
                    <a:cubicBezTo>
                      <a:pt x="21" y="119"/>
                      <a:pt x="32" y="127"/>
                      <a:pt x="42" y="137"/>
                    </a:cubicBezTo>
                    <a:cubicBezTo>
                      <a:pt x="42" y="149"/>
                      <a:pt x="38" y="158"/>
                      <a:pt x="38" y="171"/>
                    </a:cubicBezTo>
                    <a:cubicBezTo>
                      <a:pt x="44" y="176"/>
                      <a:pt x="57" y="173"/>
                      <a:pt x="65" y="175"/>
                    </a:cubicBezTo>
                    <a:cubicBezTo>
                      <a:pt x="70" y="173"/>
                      <a:pt x="68" y="164"/>
                      <a:pt x="69" y="156"/>
                    </a:cubicBezTo>
                    <a:cubicBezTo>
                      <a:pt x="89" y="167"/>
                      <a:pt x="119" y="187"/>
                      <a:pt x="142" y="182"/>
                    </a:cubicBezTo>
                    <a:cubicBezTo>
                      <a:pt x="138" y="207"/>
                      <a:pt x="126" y="236"/>
                      <a:pt x="133" y="260"/>
                    </a:cubicBezTo>
                    <a:cubicBezTo>
                      <a:pt x="123" y="256"/>
                      <a:pt x="113" y="253"/>
                      <a:pt x="102" y="249"/>
                    </a:cubicBezTo>
                    <a:close/>
                    <a:moveTo>
                      <a:pt x="194" y="109"/>
                    </a:moveTo>
                    <a:cubicBezTo>
                      <a:pt x="192" y="131"/>
                      <a:pt x="192" y="189"/>
                      <a:pt x="186" y="233"/>
                    </a:cubicBezTo>
                    <a:cubicBezTo>
                      <a:pt x="185" y="245"/>
                      <a:pt x="183" y="258"/>
                      <a:pt x="177" y="261"/>
                    </a:cubicBezTo>
                    <a:cubicBezTo>
                      <a:pt x="178" y="249"/>
                      <a:pt x="181" y="233"/>
                      <a:pt x="179" y="224"/>
                    </a:cubicBezTo>
                    <a:cubicBezTo>
                      <a:pt x="173" y="225"/>
                      <a:pt x="175" y="236"/>
                      <a:pt x="174" y="243"/>
                    </a:cubicBezTo>
                    <a:cubicBezTo>
                      <a:pt x="173" y="250"/>
                      <a:pt x="171" y="257"/>
                      <a:pt x="173" y="262"/>
                    </a:cubicBezTo>
                    <a:cubicBezTo>
                      <a:pt x="170" y="267"/>
                      <a:pt x="171" y="259"/>
                      <a:pt x="169" y="259"/>
                    </a:cubicBezTo>
                    <a:cubicBezTo>
                      <a:pt x="171" y="249"/>
                      <a:pt x="170" y="228"/>
                      <a:pt x="170" y="219"/>
                    </a:cubicBezTo>
                    <a:cubicBezTo>
                      <a:pt x="165" y="223"/>
                      <a:pt x="165" y="233"/>
                      <a:pt x="165" y="240"/>
                    </a:cubicBezTo>
                    <a:cubicBezTo>
                      <a:pt x="164" y="249"/>
                      <a:pt x="164" y="258"/>
                      <a:pt x="165" y="263"/>
                    </a:cubicBezTo>
                    <a:cubicBezTo>
                      <a:pt x="164" y="266"/>
                      <a:pt x="158" y="267"/>
                      <a:pt x="155" y="265"/>
                    </a:cubicBezTo>
                    <a:cubicBezTo>
                      <a:pt x="156" y="261"/>
                      <a:pt x="161" y="262"/>
                      <a:pt x="162" y="258"/>
                    </a:cubicBezTo>
                    <a:cubicBezTo>
                      <a:pt x="158" y="244"/>
                      <a:pt x="169" y="220"/>
                      <a:pt x="163" y="210"/>
                    </a:cubicBezTo>
                    <a:cubicBezTo>
                      <a:pt x="158" y="209"/>
                      <a:pt x="162" y="218"/>
                      <a:pt x="161" y="222"/>
                    </a:cubicBezTo>
                    <a:cubicBezTo>
                      <a:pt x="159" y="220"/>
                      <a:pt x="157" y="220"/>
                      <a:pt x="155" y="222"/>
                    </a:cubicBezTo>
                    <a:cubicBezTo>
                      <a:pt x="154" y="235"/>
                      <a:pt x="153" y="250"/>
                      <a:pt x="153" y="265"/>
                    </a:cubicBezTo>
                    <a:cubicBezTo>
                      <a:pt x="147" y="253"/>
                      <a:pt x="154" y="234"/>
                      <a:pt x="153" y="222"/>
                    </a:cubicBezTo>
                    <a:cubicBezTo>
                      <a:pt x="152" y="216"/>
                      <a:pt x="148" y="223"/>
                      <a:pt x="149" y="218"/>
                    </a:cubicBezTo>
                    <a:cubicBezTo>
                      <a:pt x="150" y="217"/>
                      <a:pt x="152" y="203"/>
                      <a:pt x="149" y="198"/>
                    </a:cubicBezTo>
                    <a:cubicBezTo>
                      <a:pt x="140" y="207"/>
                      <a:pt x="147" y="233"/>
                      <a:pt x="141" y="244"/>
                    </a:cubicBezTo>
                    <a:cubicBezTo>
                      <a:pt x="143" y="251"/>
                      <a:pt x="143" y="254"/>
                      <a:pt x="142" y="262"/>
                    </a:cubicBezTo>
                    <a:cubicBezTo>
                      <a:pt x="127" y="242"/>
                      <a:pt x="146" y="204"/>
                      <a:pt x="149" y="182"/>
                    </a:cubicBezTo>
                    <a:cubicBezTo>
                      <a:pt x="149" y="180"/>
                      <a:pt x="147" y="177"/>
                      <a:pt x="147" y="175"/>
                    </a:cubicBezTo>
                    <a:cubicBezTo>
                      <a:pt x="148" y="170"/>
                      <a:pt x="153" y="167"/>
                      <a:pt x="154" y="162"/>
                    </a:cubicBezTo>
                    <a:cubicBezTo>
                      <a:pt x="160" y="146"/>
                      <a:pt x="159" y="129"/>
                      <a:pt x="163" y="114"/>
                    </a:cubicBezTo>
                    <a:cubicBezTo>
                      <a:pt x="167" y="127"/>
                      <a:pt x="154" y="148"/>
                      <a:pt x="161" y="160"/>
                    </a:cubicBezTo>
                    <a:cubicBezTo>
                      <a:pt x="167" y="142"/>
                      <a:pt x="167" y="118"/>
                      <a:pt x="173" y="100"/>
                    </a:cubicBezTo>
                    <a:cubicBezTo>
                      <a:pt x="174" y="115"/>
                      <a:pt x="166" y="131"/>
                      <a:pt x="167" y="145"/>
                    </a:cubicBezTo>
                    <a:cubicBezTo>
                      <a:pt x="171" y="144"/>
                      <a:pt x="174" y="144"/>
                      <a:pt x="173" y="139"/>
                    </a:cubicBezTo>
                    <a:cubicBezTo>
                      <a:pt x="174" y="140"/>
                      <a:pt x="175" y="142"/>
                      <a:pt x="177" y="143"/>
                    </a:cubicBezTo>
                    <a:cubicBezTo>
                      <a:pt x="182" y="138"/>
                      <a:pt x="183" y="122"/>
                      <a:pt x="185" y="109"/>
                    </a:cubicBezTo>
                    <a:cubicBezTo>
                      <a:pt x="185" y="106"/>
                      <a:pt x="182" y="99"/>
                      <a:pt x="188" y="98"/>
                    </a:cubicBezTo>
                    <a:cubicBezTo>
                      <a:pt x="188" y="108"/>
                      <a:pt x="184" y="125"/>
                      <a:pt x="182" y="136"/>
                    </a:cubicBezTo>
                    <a:cubicBezTo>
                      <a:pt x="192" y="134"/>
                      <a:pt x="186" y="114"/>
                      <a:pt x="194" y="109"/>
                    </a:cubicBezTo>
                    <a:close/>
                    <a:moveTo>
                      <a:pt x="175" y="99"/>
                    </a:moveTo>
                    <a:cubicBezTo>
                      <a:pt x="184" y="95"/>
                      <a:pt x="179" y="107"/>
                      <a:pt x="178" y="113"/>
                    </a:cubicBezTo>
                    <a:cubicBezTo>
                      <a:pt x="177" y="122"/>
                      <a:pt x="176" y="131"/>
                      <a:pt x="175" y="138"/>
                    </a:cubicBezTo>
                    <a:cubicBezTo>
                      <a:pt x="169" y="131"/>
                      <a:pt x="185" y="107"/>
                      <a:pt x="175" y="99"/>
                    </a:cubicBezTo>
                    <a:close/>
                    <a:moveTo>
                      <a:pt x="46" y="19"/>
                    </a:moveTo>
                    <a:cubicBezTo>
                      <a:pt x="56" y="19"/>
                      <a:pt x="65" y="16"/>
                      <a:pt x="74" y="17"/>
                    </a:cubicBezTo>
                    <a:cubicBezTo>
                      <a:pt x="73" y="22"/>
                      <a:pt x="70" y="31"/>
                      <a:pt x="66" y="29"/>
                    </a:cubicBezTo>
                    <a:cubicBezTo>
                      <a:pt x="66" y="51"/>
                      <a:pt x="101" y="53"/>
                      <a:pt x="102" y="31"/>
                    </a:cubicBezTo>
                    <a:cubicBezTo>
                      <a:pt x="113" y="36"/>
                      <a:pt x="123" y="42"/>
                      <a:pt x="134" y="48"/>
                    </a:cubicBezTo>
                    <a:cubicBezTo>
                      <a:pt x="132" y="57"/>
                      <a:pt x="130" y="64"/>
                      <a:pt x="130" y="72"/>
                    </a:cubicBezTo>
                    <a:cubicBezTo>
                      <a:pt x="134" y="78"/>
                      <a:pt x="146" y="75"/>
                      <a:pt x="151" y="80"/>
                    </a:cubicBezTo>
                    <a:cubicBezTo>
                      <a:pt x="156" y="77"/>
                      <a:pt x="156" y="68"/>
                      <a:pt x="158" y="63"/>
                    </a:cubicBezTo>
                    <a:cubicBezTo>
                      <a:pt x="170" y="71"/>
                      <a:pt x="183" y="79"/>
                      <a:pt x="192" y="91"/>
                    </a:cubicBezTo>
                    <a:cubicBezTo>
                      <a:pt x="181" y="84"/>
                      <a:pt x="165" y="94"/>
                      <a:pt x="161" y="106"/>
                    </a:cubicBezTo>
                    <a:cubicBezTo>
                      <a:pt x="109" y="82"/>
                      <a:pt x="66" y="50"/>
                      <a:pt x="19" y="22"/>
                    </a:cubicBezTo>
                    <a:cubicBezTo>
                      <a:pt x="25" y="17"/>
                      <a:pt x="36" y="20"/>
                      <a:pt x="46" y="19"/>
                    </a:cubicBezTo>
                    <a:close/>
                    <a:moveTo>
                      <a:pt x="11" y="25"/>
                    </a:moveTo>
                    <a:cubicBezTo>
                      <a:pt x="13" y="25"/>
                      <a:pt x="13" y="25"/>
                      <a:pt x="13" y="26"/>
                    </a:cubicBezTo>
                    <a:cubicBezTo>
                      <a:pt x="24" y="34"/>
                      <a:pt x="36" y="41"/>
                      <a:pt x="49" y="48"/>
                    </a:cubicBezTo>
                    <a:cubicBezTo>
                      <a:pt x="61" y="56"/>
                      <a:pt x="72" y="64"/>
                      <a:pt x="83" y="72"/>
                    </a:cubicBezTo>
                    <a:cubicBezTo>
                      <a:pt x="107" y="88"/>
                      <a:pt x="134" y="97"/>
                      <a:pt x="157" y="115"/>
                    </a:cubicBezTo>
                    <a:cubicBezTo>
                      <a:pt x="151" y="141"/>
                      <a:pt x="153" y="159"/>
                      <a:pt x="137" y="176"/>
                    </a:cubicBezTo>
                    <a:cubicBezTo>
                      <a:pt x="108" y="172"/>
                      <a:pt x="89" y="159"/>
                      <a:pt x="69" y="146"/>
                    </a:cubicBezTo>
                    <a:cubicBezTo>
                      <a:pt x="70" y="137"/>
                      <a:pt x="70" y="131"/>
                      <a:pt x="73" y="124"/>
                    </a:cubicBezTo>
                    <a:cubicBezTo>
                      <a:pt x="66" y="119"/>
                      <a:pt x="59" y="114"/>
                      <a:pt x="49" y="113"/>
                    </a:cubicBezTo>
                    <a:cubicBezTo>
                      <a:pt x="45" y="116"/>
                      <a:pt x="45" y="123"/>
                      <a:pt x="45" y="128"/>
                    </a:cubicBezTo>
                    <a:cubicBezTo>
                      <a:pt x="38" y="123"/>
                      <a:pt x="32" y="119"/>
                      <a:pt x="26" y="113"/>
                    </a:cubicBezTo>
                    <a:cubicBezTo>
                      <a:pt x="21" y="108"/>
                      <a:pt x="13" y="102"/>
                      <a:pt x="10" y="96"/>
                    </a:cubicBezTo>
                    <a:cubicBezTo>
                      <a:pt x="2" y="80"/>
                      <a:pt x="9" y="51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1" name="组 920"/>
            <p:cNvGrpSpPr/>
            <p:nvPr/>
          </p:nvGrpSpPr>
          <p:grpSpPr>
            <a:xfrm>
              <a:off x="2577186" y="519225"/>
              <a:ext cx="859859" cy="773874"/>
              <a:chOff x="8135938" y="3978275"/>
              <a:chExt cx="666750" cy="60007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51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2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3" name="Freeform 672"/>
              <p:cNvSpPr>
                <a:spLocks/>
              </p:cNvSpPr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4" name="Freeform 675"/>
              <p:cNvSpPr>
                <a:spLocks/>
              </p:cNvSpPr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5" name="Freeform 692"/>
              <p:cNvSpPr>
                <a:spLocks/>
              </p:cNvSpPr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6" name="Freeform 693"/>
              <p:cNvSpPr>
                <a:spLocks/>
              </p:cNvSpPr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7" name="Freeform 696"/>
              <p:cNvSpPr>
                <a:spLocks/>
              </p:cNvSpPr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8" name="Freeform 699"/>
              <p:cNvSpPr>
                <a:spLocks/>
              </p:cNvSpPr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9" name="Freeform 694"/>
              <p:cNvSpPr>
                <a:spLocks/>
              </p:cNvSpPr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0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2" name="组 921"/>
            <p:cNvGrpSpPr/>
            <p:nvPr/>
          </p:nvGrpSpPr>
          <p:grpSpPr>
            <a:xfrm>
              <a:off x="281712" y="684141"/>
              <a:ext cx="1517110" cy="654695"/>
              <a:chOff x="6737351" y="4268788"/>
              <a:chExt cx="1298575" cy="56038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42" name="Freeform 685"/>
              <p:cNvSpPr>
                <a:spLocks/>
              </p:cNvSpPr>
              <p:nvPr/>
            </p:nvSpPr>
            <p:spPr bwMode="auto">
              <a:xfrm>
                <a:off x="6837363" y="4268788"/>
                <a:ext cx="50800" cy="46038"/>
              </a:xfrm>
              <a:custGeom>
                <a:avLst/>
                <a:gdLst>
                  <a:gd name="T0" fmla="*/ 0 w 21"/>
                  <a:gd name="T1" fmla="*/ 14 h 19"/>
                  <a:gd name="T2" fmla="*/ 14 w 21"/>
                  <a:gd name="T3" fmla="*/ 16 h 19"/>
                  <a:gd name="T4" fmla="*/ 0 w 21"/>
                  <a:gd name="T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9">
                    <a:moveTo>
                      <a:pt x="0" y="14"/>
                    </a:moveTo>
                    <a:cubicBezTo>
                      <a:pt x="4" y="19"/>
                      <a:pt x="9" y="19"/>
                      <a:pt x="14" y="16"/>
                    </a:cubicBezTo>
                    <a:cubicBezTo>
                      <a:pt x="21" y="0"/>
                      <a:pt x="0" y="1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3" name="Freeform 689"/>
              <p:cNvSpPr>
                <a:spLocks/>
              </p:cNvSpPr>
              <p:nvPr/>
            </p:nvSpPr>
            <p:spPr bwMode="auto">
              <a:xfrm>
                <a:off x="7827963" y="4327525"/>
                <a:ext cx="207963" cy="411163"/>
              </a:xfrm>
              <a:custGeom>
                <a:avLst/>
                <a:gdLst>
                  <a:gd name="T0" fmla="*/ 49 w 85"/>
                  <a:gd name="T1" fmla="*/ 125 h 169"/>
                  <a:gd name="T2" fmla="*/ 12 w 85"/>
                  <a:gd name="T3" fmla="*/ 128 h 169"/>
                  <a:gd name="T4" fmla="*/ 84 w 85"/>
                  <a:gd name="T5" fmla="*/ 111 h 169"/>
                  <a:gd name="T6" fmla="*/ 57 w 85"/>
                  <a:gd name="T7" fmla="*/ 59 h 169"/>
                  <a:gd name="T8" fmla="*/ 74 w 85"/>
                  <a:gd name="T9" fmla="*/ 28 h 169"/>
                  <a:gd name="T10" fmla="*/ 20 w 85"/>
                  <a:gd name="T11" fmla="*/ 5 h 169"/>
                  <a:gd name="T12" fmla="*/ 1 w 85"/>
                  <a:gd name="T13" fmla="*/ 23 h 169"/>
                  <a:gd name="T14" fmla="*/ 15 w 85"/>
                  <a:gd name="T15" fmla="*/ 44 h 169"/>
                  <a:gd name="T16" fmla="*/ 45 w 85"/>
                  <a:gd name="T17" fmla="*/ 32 h 169"/>
                  <a:gd name="T18" fmla="*/ 20 w 85"/>
                  <a:gd name="T19" fmla="*/ 49 h 169"/>
                  <a:gd name="T20" fmla="*/ 15 w 85"/>
                  <a:gd name="T21" fmla="*/ 70 h 169"/>
                  <a:gd name="T22" fmla="*/ 49 w 85"/>
                  <a:gd name="T23" fmla="*/ 91 h 169"/>
                  <a:gd name="T24" fmla="*/ 49 w 85"/>
                  <a:gd name="T25" fmla="*/ 125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69">
                    <a:moveTo>
                      <a:pt x="49" y="125"/>
                    </a:moveTo>
                    <a:cubicBezTo>
                      <a:pt x="34" y="125"/>
                      <a:pt x="18" y="114"/>
                      <a:pt x="12" y="128"/>
                    </a:cubicBezTo>
                    <a:cubicBezTo>
                      <a:pt x="23" y="169"/>
                      <a:pt x="82" y="151"/>
                      <a:pt x="84" y="111"/>
                    </a:cubicBezTo>
                    <a:cubicBezTo>
                      <a:pt x="85" y="86"/>
                      <a:pt x="72" y="68"/>
                      <a:pt x="57" y="59"/>
                    </a:cubicBezTo>
                    <a:cubicBezTo>
                      <a:pt x="76" y="54"/>
                      <a:pt x="77" y="39"/>
                      <a:pt x="74" y="28"/>
                    </a:cubicBezTo>
                    <a:cubicBezTo>
                      <a:pt x="70" y="10"/>
                      <a:pt x="41" y="0"/>
                      <a:pt x="20" y="5"/>
                    </a:cubicBezTo>
                    <a:cubicBezTo>
                      <a:pt x="14" y="6"/>
                      <a:pt x="3" y="14"/>
                      <a:pt x="1" y="23"/>
                    </a:cubicBezTo>
                    <a:cubicBezTo>
                      <a:pt x="0" y="29"/>
                      <a:pt x="5" y="43"/>
                      <a:pt x="15" y="44"/>
                    </a:cubicBezTo>
                    <a:cubicBezTo>
                      <a:pt x="26" y="44"/>
                      <a:pt x="28" y="27"/>
                      <a:pt x="45" y="32"/>
                    </a:cubicBezTo>
                    <a:cubicBezTo>
                      <a:pt x="41" y="43"/>
                      <a:pt x="26" y="42"/>
                      <a:pt x="20" y="49"/>
                    </a:cubicBezTo>
                    <a:cubicBezTo>
                      <a:pt x="17" y="53"/>
                      <a:pt x="13" y="62"/>
                      <a:pt x="15" y="70"/>
                    </a:cubicBezTo>
                    <a:cubicBezTo>
                      <a:pt x="18" y="88"/>
                      <a:pt x="38" y="83"/>
                      <a:pt x="49" y="91"/>
                    </a:cubicBezTo>
                    <a:cubicBezTo>
                      <a:pt x="60" y="100"/>
                      <a:pt x="58" y="120"/>
                      <a:pt x="4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4" name="Freeform 691"/>
              <p:cNvSpPr>
                <a:spLocks/>
              </p:cNvSpPr>
              <p:nvPr/>
            </p:nvSpPr>
            <p:spPr bwMode="auto">
              <a:xfrm>
                <a:off x="7597776" y="4378325"/>
                <a:ext cx="168275" cy="95250"/>
              </a:xfrm>
              <a:custGeom>
                <a:avLst/>
                <a:gdLst>
                  <a:gd name="T0" fmla="*/ 68 w 69"/>
                  <a:gd name="T1" fmla="*/ 17 h 39"/>
                  <a:gd name="T2" fmla="*/ 36 w 69"/>
                  <a:gd name="T3" fmla="*/ 4 h 39"/>
                  <a:gd name="T4" fmla="*/ 3 w 69"/>
                  <a:gd name="T5" fmla="*/ 6 h 39"/>
                  <a:gd name="T6" fmla="*/ 1 w 69"/>
                  <a:gd name="T7" fmla="*/ 31 h 39"/>
                  <a:gd name="T8" fmla="*/ 68 w 69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">
                    <a:moveTo>
                      <a:pt x="68" y="17"/>
                    </a:moveTo>
                    <a:cubicBezTo>
                      <a:pt x="67" y="0"/>
                      <a:pt x="45" y="3"/>
                      <a:pt x="36" y="4"/>
                    </a:cubicBezTo>
                    <a:cubicBezTo>
                      <a:pt x="25" y="4"/>
                      <a:pt x="14" y="3"/>
                      <a:pt x="3" y="6"/>
                    </a:cubicBezTo>
                    <a:cubicBezTo>
                      <a:pt x="2" y="14"/>
                      <a:pt x="0" y="20"/>
                      <a:pt x="1" y="31"/>
                    </a:cubicBezTo>
                    <a:cubicBezTo>
                      <a:pt x="18" y="37"/>
                      <a:pt x="69" y="39"/>
                      <a:pt x="6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5" name="Freeform 698"/>
              <p:cNvSpPr>
                <a:spLocks noEditPoints="1"/>
              </p:cNvSpPr>
              <p:nvPr/>
            </p:nvSpPr>
            <p:spPr bwMode="auto">
              <a:xfrm>
                <a:off x="6737351" y="4500563"/>
                <a:ext cx="90488" cy="93663"/>
              </a:xfrm>
              <a:custGeom>
                <a:avLst/>
                <a:gdLst>
                  <a:gd name="T0" fmla="*/ 36 w 37"/>
                  <a:gd name="T1" fmla="*/ 38 h 39"/>
                  <a:gd name="T2" fmla="*/ 32 w 37"/>
                  <a:gd name="T3" fmla="*/ 19 h 39"/>
                  <a:gd name="T4" fmla="*/ 28 w 37"/>
                  <a:gd name="T5" fmla="*/ 0 h 39"/>
                  <a:gd name="T6" fmla="*/ 25 w 37"/>
                  <a:gd name="T7" fmla="*/ 0 h 39"/>
                  <a:gd name="T8" fmla="*/ 0 w 37"/>
                  <a:gd name="T9" fmla="*/ 31 h 39"/>
                  <a:gd name="T10" fmla="*/ 36 w 37"/>
                  <a:gd name="T11" fmla="*/ 38 h 39"/>
                  <a:gd name="T12" fmla="*/ 11 w 37"/>
                  <a:gd name="T13" fmla="*/ 26 h 39"/>
                  <a:gd name="T14" fmla="*/ 24 w 37"/>
                  <a:gd name="T15" fmla="*/ 12 h 39"/>
                  <a:gd name="T16" fmla="*/ 28 w 37"/>
                  <a:gd name="T17" fmla="*/ 31 h 39"/>
                  <a:gd name="T18" fmla="*/ 11 w 37"/>
                  <a:gd name="T1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9">
                    <a:moveTo>
                      <a:pt x="36" y="38"/>
                    </a:moveTo>
                    <a:cubicBezTo>
                      <a:pt x="37" y="32"/>
                      <a:pt x="32" y="27"/>
                      <a:pt x="32" y="19"/>
                    </a:cubicBezTo>
                    <a:cubicBezTo>
                      <a:pt x="31" y="13"/>
                      <a:pt x="35" y="3"/>
                      <a:pt x="28" y="0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0" y="14"/>
                      <a:pt x="4" y="16"/>
                      <a:pt x="0" y="31"/>
                    </a:cubicBezTo>
                    <a:cubicBezTo>
                      <a:pt x="11" y="32"/>
                      <a:pt x="23" y="39"/>
                      <a:pt x="36" y="38"/>
                    </a:cubicBezTo>
                    <a:close/>
                    <a:moveTo>
                      <a:pt x="11" y="26"/>
                    </a:moveTo>
                    <a:cubicBezTo>
                      <a:pt x="14" y="20"/>
                      <a:pt x="20" y="17"/>
                      <a:pt x="24" y="12"/>
                    </a:cubicBezTo>
                    <a:cubicBezTo>
                      <a:pt x="27" y="19"/>
                      <a:pt x="25" y="23"/>
                      <a:pt x="28" y="31"/>
                    </a:cubicBezTo>
                    <a:cubicBezTo>
                      <a:pt x="23" y="29"/>
                      <a:pt x="16" y="28"/>
                      <a:pt x="1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6" name="Freeform 713"/>
              <p:cNvSpPr>
                <a:spLocks/>
              </p:cNvSpPr>
              <p:nvPr/>
            </p:nvSpPr>
            <p:spPr bwMode="auto">
              <a:xfrm>
                <a:off x="6750051" y="4656138"/>
                <a:ext cx="128588" cy="173038"/>
              </a:xfrm>
              <a:custGeom>
                <a:avLst/>
                <a:gdLst>
                  <a:gd name="T0" fmla="*/ 50 w 53"/>
                  <a:gd name="T1" fmla="*/ 32 h 71"/>
                  <a:gd name="T2" fmla="*/ 35 w 53"/>
                  <a:gd name="T3" fmla="*/ 31 h 71"/>
                  <a:gd name="T4" fmla="*/ 33 w 53"/>
                  <a:gd name="T5" fmla="*/ 9 h 71"/>
                  <a:gd name="T6" fmla="*/ 15 w 53"/>
                  <a:gd name="T7" fmla="*/ 30 h 71"/>
                  <a:gd name="T8" fmla="*/ 0 w 53"/>
                  <a:gd name="T9" fmla="*/ 33 h 71"/>
                  <a:gd name="T10" fmla="*/ 3 w 53"/>
                  <a:gd name="T11" fmla="*/ 47 h 71"/>
                  <a:gd name="T12" fmla="*/ 16 w 53"/>
                  <a:gd name="T13" fmla="*/ 50 h 71"/>
                  <a:gd name="T14" fmla="*/ 13 w 53"/>
                  <a:gd name="T15" fmla="*/ 63 h 71"/>
                  <a:gd name="T16" fmla="*/ 32 w 53"/>
                  <a:gd name="T17" fmla="*/ 71 h 71"/>
                  <a:gd name="T18" fmla="*/ 37 w 53"/>
                  <a:gd name="T19" fmla="*/ 51 h 71"/>
                  <a:gd name="T20" fmla="*/ 52 w 53"/>
                  <a:gd name="T21" fmla="*/ 50 h 71"/>
                  <a:gd name="T22" fmla="*/ 50 w 53"/>
                  <a:gd name="T23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71">
                    <a:moveTo>
                      <a:pt x="50" y="32"/>
                    </a:moveTo>
                    <a:cubicBezTo>
                      <a:pt x="45" y="32"/>
                      <a:pt x="38" y="33"/>
                      <a:pt x="35" y="31"/>
                    </a:cubicBezTo>
                    <a:cubicBezTo>
                      <a:pt x="36" y="26"/>
                      <a:pt x="34" y="18"/>
                      <a:pt x="33" y="9"/>
                    </a:cubicBezTo>
                    <a:cubicBezTo>
                      <a:pt x="13" y="0"/>
                      <a:pt x="23" y="19"/>
                      <a:pt x="15" y="30"/>
                    </a:cubicBezTo>
                    <a:cubicBezTo>
                      <a:pt x="10" y="28"/>
                      <a:pt x="4" y="30"/>
                      <a:pt x="0" y="33"/>
                    </a:cubicBezTo>
                    <a:cubicBezTo>
                      <a:pt x="1" y="41"/>
                      <a:pt x="0" y="41"/>
                      <a:pt x="3" y="47"/>
                    </a:cubicBezTo>
                    <a:cubicBezTo>
                      <a:pt x="8" y="49"/>
                      <a:pt x="12" y="46"/>
                      <a:pt x="16" y="50"/>
                    </a:cubicBezTo>
                    <a:cubicBezTo>
                      <a:pt x="16" y="58"/>
                      <a:pt x="16" y="58"/>
                      <a:pt x="13" y="63"/>
                    </a:cubicBezTo>
                    <a:cubicBezTo>
                      <a:pt x="18" y="67"/>
                      <a:pt x="24" y="70"/>
                      <a:pt x="32" y="71"/>
                    </a:cubicBezTo>
                    <a:cubicBezTo>
                      <a:pt x="35" y="65"/>
                      <a:pt x="32" y="54"/>
                      <a:pt x="37" y="51"/>
                    </a:cubicBezTo>
                    <a:cubicBezTo>
                      <a:pt x="42" y="51"/>
                      <a:pt x="49" y="53"/>
                      <a:pt x="52" y="50"/>
                    </a:cubicBezTo>
                    <a:cubicBezTo>
                      <a:pt x="52" y="46"/>
                      <a:pt x="53" y="39"/>
                      <a:pt x="5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7" name="Freeform 872"/>
              <p:cNvSpPr>
                <a:spLocks/>
              </p:cNvSpPr>
              <p:nvPr/>
            </p:nvSpPr>
            <p:spPr bwMode="auto">
              <a:xfrm>
                <a:off x="6840538" y="4278312"/>
                <a:ext cx="241300" cy="414337"/>
              </a:xfrm>
              <a:custGeom>
                <a:avLst/>
                <a:gdLst>
                  <a:gd name="T0" fmla="*/ 95 w 99"/>
                  <a:gd name="T1" fmla="*/ 132 h 170"/>
                  <a:gd name="T2" fmla="*/ 64 w 99"/>
                  <a:gd name="T3" fmla="*/ 129 h 170"/>
                  <a:gd name="T4" fmla="*/ 66 w 99"/>
                  <a:gd name="T5" fmla="*/ 27 h 170"/>
                  <a:gd name="T6" fmla="*/ 49 w 99"/>
                  <a:gd name="T7" fmla="*/ 0 h 170"/>
                  <a:gd name="T8" fmla="*/ 31 w 99"/>
                  <a:gd name="T9" fmla="*/ 10 h 170"/>
                  <a:gd name="T10" fmla="*/ 5 w 99"/>
                  <a:gd name="T11" fmla="*/ 71 h 170"/>
                  <a:gd name="T12" fmla="*/ 20 w 99"/>
                  <a:gd name="T13" fmla="*/ 86 h 170"/>
                  <a:gd name="T14" fmla="*/ 40 w 99"/>
                  <a:gd name="T15" fmla="*/ 60 h 170"/>
                  <a:gd name="T16" fmla="*/ 29 w 99"/>
                  <a:gd name="T17" fmla="*/ 124 h 170"/>
                  <a:gd name="T18" fmla="*/ 5 w 99"/>
                  <a:gd name="T19" fmla="*/ 153 h 170"/>
                  <a:gd name="T20" fmla="*/ 98 w 99"/>
                  <a:gd name="T21" fmla="*/ 150 h 170"/>
                  <a:gd name="T22" fmla="*/ 95 w 99"/>
                  <a:gd name="T23" fmla="*/ 13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170">
                    <a:moveTo>
                      <a:pt x="95" y="132"/>
                    </a:moveTo>
                    <a:cubicBezTo>
                      <a:pt x="88" y="126"/>
                      <a:pt x="74" y="128"/>
                      <a:pt x="64" y="129"/>
                    </a:cubicBezTo>
                    <a:cubicBezTo>
                      <a:pt x="65" y="100"/>
                      <a:pt x="71" y="57"/>
                      <a:pt x="66" y="27"/>
                    </a:cubicBezTo>
                    <a:cubicBezTo>
                      <a:pt x="65" y="15"/>
                      <a:pt x="58" y="2"/>
                      <a:pt x="49" y="0"/>
                    </a:cubicBezTo>
                    <a:cubicBezTo>
                      <a:pt x="45" y="3"/>
                      <a:pt x="36" y="5"/>
                      <a:pt x="31" y="10"/>
                    </a:cubicBezTo>
                    <a:cubicBezTo>
                      <a:pt x="17" y="23"/>
                      <a:pt x="3" y="55"/>
                      <a:pt x="5" y="71"/>
                    </a:cubicBezTo>
                    <a:cubicBezTo>
                      <a:pt x="6" y="76"/>
                      <a:pt x="13" y="86"/>
                      <a:pt x="20" y="86"/>
                    </a:cubicBezTo>
                    <a:cubicBezTo>
                      <a:pt x="33" y="85"/>
                      <a:pt x="29" y="66"/>
                      <a:pt x="40" y="60"/>
                    </a:cubicBezTo>
                    <a:cubicBezTo>
                      <a:pt x="41" y="80"/>
                      <a:pt x="40" y="111"/>
                      <a:pt x="29" y="124"/>
                    </a:cubicBezTo>
                    <a:cubicBezTo>
                      <a:pt x="12" y="120"/>
                      <a:pt x="0" y="137"/>
                      <a:pt x="5" y="153"/>
                    </a:cubicBezTo>
                    <a:cubicBezTo>
                      <a:pt x="28" y="170"/>
                      <a:pt x="79" y="167"/>
                      <a:pt x="98" y="150"/>
                    </a:cubicBezTo>
                    <a:cubicBezTo>
                      <a:pt x="99" y="143"/>
                      <a:pt x="98" y="137"/>
                      <a:pt x="9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8" name="Freeform 873"/>
              <p:cNvSpPr>
                <a:spLocks/>
              </p:cNvSpPr>
              <p:nvPr/>
            </p:nvSpPr>
            <p:spPr bwMode="auto">
              <a:xfrm>
                <a:off x="7092950" y="4397375"/>
                <a:ext cx="201613" cy="276225"/>
              </a:xfrm>
              <a:custGeom>
                <a:avLst/>
                <a:gdLst>
                  <a:gd name="T0" fmla="*/ 61 w 83"/>
                  <a:gd name="T1" fmla="*/ 2 h 113"/>
                  <a:gd name="T2" fmla="*/ 30 w 83"/>
                  <a:gd name="T3" fmla="*/ 3 h 113"/>
                  <a:gd name="T4" fmla="*/ 25 w 83"/>
                  <a:gd name="T5" fmla="*/ 34 h 113"/>
                  <a:gd name="T6" fmla="*/ 14 w 83"/>
                  <a:gd name="T7" fmla="*/ 31 h 113"/>
                  <a:gd name="T8" fmla="*/ 2 w 83"/>
                  <a:gd name="T9" fmla="*/ 55 h 113"/>
                  <a:gd name="T10" fmla="*/ 27 w 83"/>
                  <a:gd name="T11" fmla="*/ 73 h 113"/>
                  <a:gd name="T12" fmla="*/ 30 w 83"/>
                  <a:gd name="T13" fmla="*/ 106 h 113"/>
                  <a:gd name="T14" fmla="*/ 51 w 83"/>
                  <a:gd name="T15" fmla="*/ 105 h 113"/>
                  <a:gd name="T16" fmla="*/ 58 w 83"/>
                  <a:gd name="T17" fmla="*/ 73 h 113"/>
                  <a:gd name="T18" fmla="*/ 82 w 83"/>
                  <a:gd name="T19" fmla="*/ 71 h 113"/>
                  <a:gd name="T20" fmla="*/ 83 w 83"/>
                  <a:gd name="T21" fmla="*/ 41 h 113"/>
                  <a:gd name="T22" fmla="*/ 62 w 83"/>
                  <a:gd name="T23" fmla="*/ 36 h 113"/>
                  <a:gd name="T24" fmla="*/ 61 w 83"/>
                  <a:gd name="T25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13">
                    <a:moveTo>
                      <a:pt x="61" y="2"/>
                    </a:moveTo>
                    <a:cubicBezTo>
                      <a:pt x="52" y="0"/>
                      <a:pt x="36" y="2"/>
                      <a:pt x="30" y="3"/>
                    </a:cubicBezTo>
                    <a:cubicBezTo>
                      <a:pt x="27" y="12"/>
                      <a:pt x="30" y="27"/>
                      <a:pt x="25" y="34"/>
                    </a:cubicBezTo>
                    <a:cubicBezTo>
                      <a:pt x="19" y="36"/>
                      <a:pt x="18" y="32"/>
                      <a:pt x="14" y="31"/>
                    </a:cubicBezTo>
                    <a:cubicBezTo>
                      <a:pt x="7" y="37"/>
                      <a:pt x="0" y="45"/>
                      <a:pt x="2" y="55"/>
                    </a:cubicBezTo>
                    <a:cubicBezTo>
                      <a:pt x="4" y="66"/>
                      <a:pt x="20" y="66"/>
                      <a:pt x="27" y="73"/>
                    </a:cubicBezTo>
                    <a:cubicBezTo>
                      <a:pt x="33" y="80"/>
                      <a:pt x="26" y="96"/>
                      <a:pt x="30" y="106"/>
                    </a:cubicBezTo>
                    <a:cubicBezTo>
                      <a:pt x="36" y="113"/>
                      <a:pt x="45" y="109"/>
                      <a:pt x="51" y="105"/>
                    </a:cubicBezTo>
                    <a:cubicBezTo>
                      <a:pt x="54" y="92"/>
                      <a:pt x="53" y="84"/>
                      <a:pt x="58" y="73"/>
                    </a:cubicBezTo>
                    <a:cubicBezTo>
                      <a:pt x="67" y="74"/>
                      <a:pt x="76" y="74"/>
                      <a:pt x="82" y="71"/>
                    </a:cubicBezTo>
                    <a:cubicBezTo>
                      <a:pt x="83" y="64"/>
                      <a:pt x="83" y="53"/>
                      <a:pt x="83" y="41"/>
                    </a:cubicBezTo>
                    <a:cubicBezTo>
                      <a:pt x="77" y="37"/>
                      <a:pt x="70" y="40"/>
                      <a:pt x="62" y="36"/>
                    </a:cubicBezTo>
                    <a:cubicBezTo>
                      <a:pt x="62" y="22"/>
                      <a:pt x="63" y="11"/>
                      <a:pt x="6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9" name="Freeform 874"/>
              <p:cNvSpPr>
                <a:spLocks/>
              </p:cNvSpPr>
              <p:nvPr/>
            </p:nvSpPr>
            <p:spPr bwMode="auto">
              <a:xfrm>
                <a:off x="7353300" y="4391025"/>
                <a:ext cx="200025" cy="319087"/>
              </a:xfrm>
              <a:custGeom>
                <a:avLst/>
                <a:gdLst>
                  <a:gd name="T0" fmla="*/ 27 w 82"/>
                  <a:gd name="T1" fmla="*/ 77 h 131"/>
                  <a:gd name="T2" fmla="*/ 0 w 82"/>
                  <a:gd name="T3" fmla="*/ 94 h 131"/>
                  <a:gd name="T4" fmla="*/ 0 w 82"/>
                  <a:gd name="T5" fmla="*/ 110 h 131"/>
                  <a:gd name="T6" fmla="*/ 56 w 82"/>
                  <a:gd name="T7" fmla="*/ 128 h 131"/>
                  <a:gd name="T8" fmla="*/ 69 w 82"/>
                  <a:gd name="T9" fmla="*/ 97 h 131"/>
                  <a:gd name="T10" fmla="*/ 40 w 82"/>
                  <a:gd name="T11" fmla="*/ 94 h 131"/>
                  <a:gd name="T12" fmla="*/ 55 w 82"/>
                  <a:gd name="T13" fmla="*/ 86 h 131"/>
                  <a:gd name="T14" fmla="*/ 69 w 82"/>
                  <a:gd name="T15" fmla="*/ 77 h 131"/>
                  <a:gd name="T16" fmla="*/ 70 w 82"/>
                  <a:gd name="T17" fmla="*/ 27 h 131"/>
                  <a:gd name="T18" fmla="*/ 20 w 82"/>
                  <a:gd name="T19" fmla="*/ 3 h 131"/>
                  <a:gd name="T20" fmla="*/ 2 w 82"/>
                  <a:gd name="T21" fmla="*/ 25 h 131"/>
                  <a:gd name="T22" fmla="*/ 38 w 82"/>
                  <a:gd name="T23" fmla="*/ 33 h 131"/>
                  <a:gd name="T24" fmla="*/ 27 w 82"/>
                  <a:gd name="T25" fmla="*/ 7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31">
                    <a:moveTo>
                      <a:pt x="27" y="77"/>
                    </a:moveTo>
                    <a:cubicBezTo>
                      <a:pt x="17" y="83"/>
                      <a:pt x="3" y="82"/>
                      <a:pt x="0" y="94"/>
                    </a:cubicBezTo>
                    <a:cubicBezTo>
                      <a:pt x="0" y="99"/>
                      <a:pt x="0" y="105"/>
                      <a:pt x="0" y="110"/>
                    </a:cubicBezTo>
                    <a:cubicBezTo>
                      <a:pt x="6" y="119"/>
                      <a:pt x="37" y="131"/>
                      <a:pt x="56" y="128"/>
                    </a:cubicBezTo>
                    <a:cubicBezTo>
                      <a:pt x="74" y="125"/>
                      <a:pt x="82" y="108"/>
                      <a:pt x="69" y="97"/>
                    </a:cubicBezTo>
                    <a:cubicBezTo>
                      <a:pt x="56" y="97"/>
                      <a:pt x="50" y="97"/>
                      <a:pt x="40" y="94"/>
                    </a:cubicBezTo>
                    <a:cubicBezTo>
                      <a:pt x="45" y="89"/>
                      <a:pt x="51" y="89"/>
                      <a:pt x="55" y="86"/>
                    </a:cubicBezTo>
                    <a:cubicBezTo>
                      <a:pt x="59" y="84"/>
                      <a:pt x="66" y="80"/>
                      <a:pt x="69" y="77"/>
                    </a:cubicBezTo>
                    <a:cubicBezTo>
                      <a:pt x="74" y="69"/>
                      <a:pt x="76" y="39"/>
                      <a:pt x="70" y="27"/>
                    </a:cubicBezTo>
                    <a:cubicBezTo>
                      <a:pt x="62" y="10"/>
                      <a:pt x="35" y="0"/>
                      <a:pt x="20" y="3"/>
                    </a:cubicBezTo>
                    <a:cubicBezTo>
                      <a:pt x="12" y="4"/>
                      <a:pt x="0" y="14"/>
                      <a:pt x="2" y="25"/>
                    </a:cubicBezTo>
                    <a:cubicBezTo>
                      <a:pt x="5" y="41"/>
                      <a:pt x="22" y="29"/>
                      <a:pt x="38" y="33"/>
                    </a:cubicBezTo>
                    <a:cubicBezTo>
                      <a:pt x="49" y="50"/>
                      <a:pt x="40" y="70"/>
                      <a:pt x="2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0" name="Freeform 876"/>
              <p:cNvSpPr>
                <a:spLocks/>
              </p:cNvSpPr>
              <p:nvPr/>
            </p:nvSpPr>
            <p:spPr bwMode="auto">
              <a:xfrm>
                <a:off x="7575550" y="4489450"/>
                <a:ext cx="204788" cy="100012"/>
              </a:xfrm>
              <a:custGeom>
                <a:avLst/>
                <a:gdLst>
                  <a:gd name="T0" fmla="*/ 8 w 84"/>
                  <a:gd name="T1" fmla="*/ 32 h 41"/>
                  <a:gd name="T2" fmla="*/ 80 w 84"/>
                  <a:gd name="T3" fmla="*/ 25 h 41"/>
                  <a:gd name="T4" fmla="*/ 45 w 84"/>
                  <a:gd name="T5" fmla="*/ 2 h 41"/>
                  <a:gd name="T6" fmla="*/ 8 w 84"/>
                  <a:gd name="T7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41">
                    <a:moveTo>
                      <a:pt x="8" y="32"/>
                    </a:moveTo>
                    <a:cubicBezTo>
                      <a:pt x="25" y="41"/>
                      <a:pt x="76" y="41"/>
                      <a:pt x="80" y="25"/>
                    </a:cubicBezTo>
                    <a:cubicBezTo>
                      <a:pt x="84" y="5"/>
                      <a:pt x="59" y="3"/>
                      <a:pt x="45" y="2"/>
                    </a:cubicBezTo>
                    <a:cubicBezTo>
                      <a:pt x="20" y="0"/>
                      <a:pt x="0" y="3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3" name="组 922"/>
            <p:cNvGrpSpPr/>
            <p:nvPr/>
          </p:nvGrpSpPr>
          <p:grpSpPr>
            <a:xfrm>
              <a:off x="3010059" y="153842"/>
              <a:ext cx="1538291" cy="373006"/>
              <a:chOff x="9418638" y="6319837"/>
              <a:chExt cx="844550" cy="204787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29" name="Freeform 860"/>
              <p:cNvSpPr>
                <a:spLocks/>
              </p:cNvSpPr>
              <p:nvPr/>
            </p:nvSpPr>
            <p:spPr bwMode="auto">
              <a:xfrm>
                <a:off x="10142538" y="6319837"/>
                <a:ext cx="120650" cy="117475"/>
              </a:xfrm>
              <a:custGeom>
                <a:avLst/>
                <a:gdLst>
                  <a:gd name="T0" fmla="*/ 15 w 50"/>
                  <a:gd name="T1" fmla="*/ 1 h 48"/>
                  <a:gd name="T2" fmla="*/ 13 w 50"/>
                  <a:gd name="T3" fmla="*/ 25 h 48"/>
                  <a:gd name="T4" fmla="*/ 6 w 50"/>
                  <a:gd name="T5" fmla="*/ 27 h 48"/>
                  <a:gd name="T6" fmla="*/ 6 w 50"/>
                  <a:gd name="T7" fmla="*/ 43 h 48"/>
                  <a:gd name="T8" fmla="*/ 21 w 50"/>
                  <a:gd name="T9" fmla="*/ 37 h 48"/>
                  <a:gd name="T10" fmla="*/ 23 w 50"/>
                  <a:gd name="T11" fmla="*/ 21 h 48"/>
                  <a:gd name="T12" fmla="*/ 38 w 50"/>
                  <a:gd name="T13" fmla="*/ 20 h 48"/>
                  <a:gd name="T14" fmla="*/ 38 w 50"/>
                  <a:gd name="T15" fmla="*/ 30 h 48"/>
                  <a:gd name="T16" fmla="*/ 29 w 50"/>
                  <a:gd name="T17" fmla="*/ 43 h 48"/>
                  <a:gd name="T18" fmla="*/ 46 w 50"/>
                  <a:gd name="T19" fmla="*/ 41 h 48"/>
                  <a:gd name="T20" fmla="*/ 50 w 50"/>
                  <a:gd name="T21" fmla="*/ 8 h 48"/>
                  <a:gd name="T22" fmla="*/ 15 w 50"/>
                  <a:gd name="T23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8">
                    <a:moveTo>
                      <a:pt x="15" y="1"/>
                    </a:moveTo>
                    <a:cubicBezTo>
                      <a:pt x="15" y="9"/>
                      <a:pt x="14" y="16"/>
                      <a:pt x="13" y="25"/>
                    </a:cubicBezTo>
                    <a:cubicBezTo>
                      <a:pt x="11" y="25"/>
                      <a:pt x="9" y="26"/>
                      <a:pt x="6" y="27"/>
                    </a:cubicBezTo>
                    <a:cubicBezTo>
                      <a:pt x="3" y="31"/>
                      <a:pt x="0" y="39"/>
                      <a:pt x="6" y="43"/>
                    </a:cubicBezTo>
                    <a:cubicBezTo>
                      <a:pt x="12" y="44"/>
                      <a:pt x="17" y="40"/>
                      <a:pt x="21" y="37"/>
                    </a:cubicBezTo>
                    <a:cubicBezTo>
                      <a:pt x="21" y="33"/>
                      <a:pt x="20" y="25"/>
                      <a:pt x="23" y="21"/>
                    </a:cubicBezTo>
                    <a:cubicBezTo>
                      <a:pt x="28" y="21"/>
                      <a:pt x="32" y="20"/>
                      <a:pt x="38" y="20"/>
                    </a:cubicBezTo>
                    <a:cubicBezTo>
                      <a:pt x="38" y="23"/>
                      <a:pt x="38" y="27"/>
                      <a:pt x="38" y="30"/>
                    </a:cubicBezTo>
                    <a:cubicBezTo>
                      <a:pt x="31" y="31"/>
                      <a:pt x="25" y="36"/>
                      <a:pt x="29" y="43"/>
                    </a:cubicBezTo>
                    <a:cubicBezTo>
                      <a:pt x="35" y="48"/>
                      <a:pt x="41" y="43"/>
                      <a:pt x="46" y="41"/>
                    </a:cubicBezTo>
                    <a:cubicBezTo>
                      <a:pt x="47" y="30"/>
                      <a:pt x="47" y="17"/>
                      <a:pt x="50" y="8"/>
                    </a:cubicBezTo>
                    <a:cubicBezTo>
                      <a:pt x="42" y="2"/>
                      <a:pt x="25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0" name="Freeform 882"/>
              <p:cNvSpPr>
                <a:spLocks/>
              </p:cNvSpPr>
              <p:nvPr/>
            </p:nvSpPr>
            <p:spPr bwMode="auto">
              <a:xfrm>
                <a:off x="9504363" y="6343650"/>
                <a:ext cx="79375" cy="134937"/>
              </a:xfrm>
              <a:custGeom>
                <a:avLst/>
                <a:gdLst>
                  <a:gd name="T0" fmla="*/ 17 w 33"/>
                  <a:gd name="T1" fmla="*/ 0 h 55"/>
                  <a:gd name="T2" fmla="*/ 15 w 33"/>
                  <a:gd name="T3" fmla="*/ 33 h 55"/>
                  <a:gd name="T4" fmla="*/ 7 w 33"/>
                  <a:gd name="T5" fmla="*/ 34 h 55"/>
                  <a:gd name="T6" fmla="*/ 4 w 33"/>
                  <a:gd name="T7" fmla="*/ 52 h 55"/>
                  <a:gd name="T8" fmla="*/ 20 w 33"/>
                  <a:gd name="T9" fmla="*/ 42 h 55"/>
                  <a:gd name="T10" fmla="*/ 22 w 33"/>
                  <a:gd name="T11" fmla="*/ 17 h 55"/>
                  <a:gd name="T12" fmla="*/ 33 w 33"/>
                  <a:gd name="T13" fmla="*/ 24 h 55"/>
                  <a:gd name="T14" fmla="*/ 17 w 33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7" y="0"/>
                    </a:moveTo>
                    <a:cubicBezTo>
                      <a:pt x="14" y="10"/>
                      <a:pt x="16" y="25"/>
                      <a:pt x="15" y="33"/>
                    </a:cubicBezTo>
                    <a:cubicBezTo>
                      <a:pt x="12" y="33"/>
                      <a:pt x="9" y="33"/>
                      <a:pt x="7" y="34"/>
                    </a:cubicBezTo>
                    <a:cubicBezTo>
                      <a:pt x="3" y="37"/>
                      <a:pt x="0" y="47"/>
                      <a:pt x="4" y="52"/>
                    </a:cubicBezTo>
                    <a:cubicBezTo>
                      <a:pt x="10" y="55"/>
                      <a:pt x="19" y="46"/>
                      <a:pt x="20" y="42"/>
                    </a:cubicBezTo>
                    <a:cubicBezTo>
                      <a:pt x="23" y="35"/>
                      <a:pt x="19" y="25"/>
                      <a:pt x="22" y="17"/>
                    </a:cubicBezTo>
                    <a:cubicBezTo>
                      <a:pt x="26" y="19"/>
                      <a:pt x="27" y="23"/>
                      <a:pt x="33" y="24"/>
                    </a:cubicBezTo>
                    <a:cubicBezTo>
                      <a:pt x="33" y="13"/>
                      <a:pt x="28" y="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4" name="Freeform 910"/>
              <p:cNvSpPr>
                <a:spLocks/>
              </p:cNvSpPr>
              <p:nvPr/>
            </p:nvSpPr>
            <p:spPr bwMode="auto">
              <a:xfrm>
                <a:off x="9782175" y="6332537"/>
                <a:ext cx="106363" cy="138112"/>
              </a:xfrm>
              <a:custGeom>
                <a:avLst/>
                <a:gdLst>
                  <a:gd name="T0" fmla="*/ 32 w 44"/>
                  <a:gd name="T1" fmla="*/ 28 h 57"/>
                  <a:gd name="T2" fmla="*/ 14 w 44"/>
                  <a:gd name="T3" fmla="*/ 27 h 57"/>
                  <a:gd name="T4" fmla="*/ 14 w 44"/>
                  <a:gd name="T5" fmla="*/ 11 h 57"/>
                  <a:gd name="T6" fmla="*/ 16 w 44"/>
                  <a:gd name="T7" fmla="*/ 54 h 57"/>
                  <a:gd name="T8" fmla="*/ 13 w 44"/>
                  <a:gd name="T9" fmla="*/ 36 h 57"/>
                  <a:gd name="T10" fmla="*/ 31 w 44"/>
                  <a:gd name="T11" fmla="*/ 37 h 57"/>
                  <a:gd name="T12" fmla="*/ 34 w 44"/>
                  <a:gd name="T13" fmla="*/ 57 h 57"/>
                  <a:gd name="T14" fmla="*/ 38 w 44"/>
                  <a:gd name="T15" fmla="*/ 37 h 57"/>
                  <a:gd name="T16" fmla="*/ 40 w 44"/>
                  <a:gd name="T17" fmla="*/ 19 h 57"/>
                  <a:gd name="T18" fmla="*/ 44 w 44"/>
                  <a:gd name="T19" fmla="*/ 6 h 57"/>
                  <a:gd name="T20" fmla="*/ 32 w 44"/>
                  <a:gd name="T21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7">
                    <a:moveTo>
                      <a:pt x="32" y="28"/>
                    </a:moveTo>
                    <a:cubicBezTo>
                      <a:pt x="27" y="31"/>
                      <a:pt x="19" y="30"/>
                      <a:pt x="14" y="27"/>
                    </a:cubicBezTo>
                    <a:cubicBezTo>
                      <a:pt x="13" y="22"/>
                      <a:pt x="22" y="14"/>
                      <a:pt x="14" y="11"/>
                    </a:cubicBezTo>
                    <a:cubicBezTo>
                      <a:pt x="8" y="16"/>
                      <a:pt x="0" y="53"/>
                      <a:pt x="16" y="54"/>
                    </a:cubicBezTo>
                    <a:cubicBezTo>
                      <a:pt x="18" y="48"/>
                      <a:pt x="9" y="44"/>
                      <a:pt x="13" y="36"/>
                    </a:cubicBezTo>
                    <a:cubicBezTo>
                      <a:pt x="18" y="39"/>
                      <a:pt x="27" y="35"/>
                      <a:pt x="31" y="37"/>
                    </a:cubicBezTo>
                    <a:cubicBezTo>
                      <a:pt x="35" y="41"/>
                      <a:pt x="29" y="57"/>
                      <a:pt x="34" y="57"/>
                    </a:cubicBezTo>
                    <a:cubicBezTo>
                      <a:pt x="41" y="54"/>
                      <a:pt x="37" y="44"/>
                      <a:pt x="38" y="37"/>
                    </a:cubicBezTo>
                    <a:cubicBezTo>
                      <a:pt x="39" y="31"/>
                      <a:pt x="41" y="26"/>
                      <a:pt x="40" y="19"/>
                    </a:cubicBezTo>
                    <a:cubicBezTo>
                      <a:pt x="42" y="15"/>
                      <a:pt x="42" y="9"/>
                      <a:pt x="44" y="6"/>
                    </a:cubicBezTo>
                    <a:cubicBezTo>
                      <a:pt x="31" y="0"/>
                      <a:pt x="33" y="18"/>
                      <a:pt x="3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5" name="Freeform 912"/>
              <p:cNvSpPr>
                <a:spLocks/>
              </p:cNvSpPr>
              <p:nvPr/>
            </p:nvSpPr>
            <p:spPr bwMode="auto">
              <a:xfrm>
                <a:off x="9582150" y="6338887"/>
                <a:ext cx="119063" cy="185737"/>
              </a:xfrm>
              <a:custGeom>
                <a:avLst/>
                <a:gdLst>
                  <a:gd name="T0" fmla="*/ 9 w 49"/>
                  <a:gd name="T1" fmla="*/ 21 h 76"/>
                  <a:gd name="T2" fmla="*/ 33 w 49"/>
                  <a:gd name="T3" fmla="*/ 58 h 76"/>
                  <a:gd name="T4" fmla="*/ 27 w 49"/>
                  <a:gd name="T5" fmla="*/ 62 h 76"/>
                  <a:gd name="T6" fmla="*/ 9 w 49"/>
                  <a:gd name="T7" fmla="*/ 48 h 76"/>
                  <a:gd name="T8" fmla="*/ 38 w 49"/>
                  <a:gd name="T9" fmla="*/ 64 h 76"/>
                  <a:gd name="T10" fmla="*/ 16 w 49"/>
                  <a:gd name="T11" fmla="*/ 21 h 76"/>
                  <a:gd name="T12" fmla="*/ 31 w 49"/>
                  <a:gd name="T13" fmla="*/ 13 h 76"/>
                  <a:gd name="T14" fmla="*/ 46 w 49"/>
                  <a:gd name="T15" fmla="*/ 20 h 76"/>
                  <a:gd name="T16" fmla="*/ 9 w 49"/>
                  <a:gd name="T17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6">
                    <a:moveTo>
                      <a:pt x="9" y="21"/>
                    </a:moveTo>
                    <a:cubicBezTo>
                      <a:pt x="6" y="43"/>
                      <a:pt x="30" y="40"/>
                      <a:pt x="33" y="58"/>
                    </a:cubicBezTo>
                    <a:cubicBezTo>
                      <a:pt x="31" y="60"/>
                      <a:pt x="29" y="62"/>
                      <a:pt x="27" y="62"/>
                    </a:cubicBezTo>
                    <a:cubicBezTo>
                      <a:pt x="17" y="64"/>
                      <a:pt x="13" y="51"/>
                      <a:pt x="9" y="48"/>
                    </a:cubicBezTo>
                    <a:cubicBezTo>
                      <a:pt x="0" y="63"/>
                      <a:pt x="27" y="76"/>
                      <a:pt x="38" y="64"/>
                    </a:cubicBezTo>
                    <a:cubicBezTo>
                      <a:pt x="49" y="43"/>
                      <a:pt x="13" y="37"/>
                      <a:pt x="16" y="21"/>
                    </a:cubicBezTo>
                    <a:cubicBezTo>
                      <a:pt x="17" y="16"/>
                      <a:pt x="25" y="12"/>
                      <a:pt x="31" y="13"/>
                    </a:cubicBezTo>
                    <a:cubicBezTo>
                      <a:pt x="38" y="13"/>
                      <a:pt x="38" y="21"/>
                      <a:pt x="46" y="20"/>
                    </a:cubicBezTo>
                    <a:cubicBezTo>
                      <a:pt x="49" y="0"/>
                      <a:pt x="12" y="3"/>
                      <a:pt x="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6" name="Freeform 914"/>
              <p:cNvSpPr>
                <a:spLocks/>
              </p:cNvSpPr>
              <p:nvPr/>
            </p:nvSpPr>
            <p:spPr bwMode="auto">
              <a:xfrm>
                <a:off x="9418638" y="6364287"/>
                <a:ext cx="23813" cy="33337"/>
              </a:xfrm>
              <a:custGeom>
                <a:avLst/>
                <a:gdLst>
                  <a:gd name="T0" fmla="*/ 5 w 10"/>
                  <a:gd name="T1" fmla="*/ 14 h 14"/>
                  <a:gd name="T2" fmla="*/ 7 w 10"/>
                  <a:gd name="T3" fmla="*/ 0 h 14"/>
                  <a:gd name="T4" fmla="*/ 3 w 10"/>
                  <a:gd name="T5" fmla="*/ 0 h 14"/>
                  <a:gd name="T6" fmla="*/ 5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5" y="14"/>
                    </a:moveTo>
                    <a:cubicBezTo>
                      <a:pt x="8" y="9"/>
                      <a:pt x="10" y="4"/>
                      <a:pt x="7" y="0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5" y="7"/>
                      <a:pt x="0" y="11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7" name="Freeform 915"/>
              <p:cNvSpPr>
                <a:spLocks/>
              </p:cNvSpPr>
              <p:nvPr/>
            </p:nvSpPr>
            <p:spPr bwMode="auto">
              <a:xfrm>
                <a:off x="9678988" y="6364287"/>
                <a:ext cx="107950" cy="130175"/>
              </a:xfrm>
              <a:custGeom>
                <a:avLst/>
                <a:gdLst>
                  <a:gd name="T0" fmla="*/ 29 w 44"/>
                  <a:gd name="T1" fmla="*/ 7 h 54"/>
                  <a:gd name="T2" fmla="*/ 43 w 44"/>
                  <a:gd name="T3" fmla="*/ 13 h 54"/>
                  <a:gd name="T4" fmla="*/ 28 w 44"/>
                  <a:gd name="T5" fmla="*/ 0 h 54"/>
                  <a:gd name="T6" fmla="*/ 13 w 44"/>
                  <a:gd name="T7" fmla="*/ 45 h 54"/>
                  <a:gd name="T8" fmla="*/ 43 w 44"/>
                  <a:gd name="T9" fmla="*/ 40 h 54"/>
                  <a:gd name="T10" fmla="*/ 17 w 44"/>
                  <a:gd name="T11" fmla="*/ 37 h 54"/>
                  <a:gd name="T12" fmla="*/ 29 w 44"/>
                  <a:gd name="T13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4">
                    <a:moveTo>
                      <a:pt x="29" y="7"/>
                    </a:moveTo>
                    <a:cubicBezTo>
                      <a:pt x="37" y="6"/>
                      <a:pt x="36" y="15"/>
                      <a:pt x="43" y="13"/>
                    </a:cubicBezTo>
                    <a:cubicBezTo>
                      <a:pt x="44" y="2"/>
                      <a:pt x="32" y="0"/>
                      <a:pt x="28" y="0"/>
                    </a:cubicBezTo>
                    <a:cubicBezTo>
                      <a:pt x="12" y="1"/>
                      <a:pt x="0" y="31"/>
                      <a:pt x="13" y="45"/>
                    </a:cubicBezTo>
                    <a:cubicBezTo>
                      <a:pt x="19" y="52"/>
                      <a:pt x="40" y="54"/>
                      <a:pt x="43" y="40"/>
                    </a:cubicBezTo>
                    <a:cubicBezTo>
                      <a:pt x="37" y="43"/>
                      <a:pt x="20" y="45"/>
                      <a:pt x="17" y="37"/>
                    </a:cubicBezTo>
                    <a:cubicBezTo>
                      <a:pt x="13" y="26"/>
                      <a:pt x="17" y="8"/>
                      <a:pt x="2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8" name="Freeform 916"/>
              <p:cNvSpPr>
                <a:spLocks/>
              </p:cNvSpPr>
              <p:nvPr/>
            </p:nvSpPr>
            <p:spPr bwMode="auto">
              <a:xfrm>
                <a:off x="10079038" y="6375400"/>
                <a:ext cx="90488" cy="117475"/>
              </a:xfrm>
              <a:custGeom>
                <a:avLst/>
                <a:gdLst>
                  <a:gd name="T0" fmla="*/ 7 w 37"/>
                  <a:gd name="T1" fmla="*/ 36 h 48"/>
                  <a:gd name="T2" fmla="*/ 12 w 37"/>
                  <a:gd name="T3" fmla="*/ 2 h 48"/>
                  <a:gd name="T4" fmla="*/ 8 w 37"/>
                  <a:gd name="T5" fmla="*/ 1 h 48"/>
                  <a:gd name="T6" fmla="*/ 0 w 37"/>
                  <a:gd name="T7" fmla="*/ 45 h 48"/>
                  <a:gd name="T8" fmla="*/ 34 w 37"/>
                  <a:gd name="T9" fmla="*/ 35 h 48"/>
                  <a:gd name="T10" fmla="*/ 7 w 37"/>
                  <a:gd name="T11" fmla="*/ 3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8">
                    <a:moveTo>
                      <a:pt x="7" y="36"/>
                    </a:moveTo>
                    <a:cubicBezTo>
                      <a:pt x="9" y="26"/>
                      <a:pt x="11" y="14"/>
                      <a:pt x="12" y="2"/>
                    </a:cubicBezTo>
                    <a:cubicBezTo>
                      <a:pt x="10" y="2"/>
                      <a:pt x="10" y="0"/>
                      <a:pt x="8" y="1"/>
                    </a:cubicBezTo>
                    <a:cubicBezTo>
                      <a:pt x="4" y="15"/>
                      <a:pt x="2" y="33"/>
                      <a:pt x="0" y="45"/>
                    </a:cubicBezTo>
                    <a:cubicBezTo>
                      <a:pt x="13" y="44"/>
                      <a:pt x="37" y="48"/>
                      <a:pt x="34" y="35"/>
                    </a:cubicBezTo>
                    <a:cubicBezTo>
                      <a:pt x="27" y="34"/>
                      <a:pt x="12" y="40"/>
                      <a:pt x="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9" name="Freeform 917"/>
              <p:cNvSpPr>
                <a:spLocks noEditPoints="1"/>
              </p:cNvSpPr>
              <p:nvPr/>
            </p:nvSpPr>
            <p:spPr bwMode="auto">
              <a:xfrm>
                <a:off x="9886950" y="6370637"/>
                <a:ext cx="87313" cy="96837"/>
              </a:xfrm>
              <a:custGeom>
                <a:avLst/>
                <a:gdLst>
                  <a:gd name="T0" fmla="*/ 18 w 36"/>
                  <a:gd name="T1" fmla="*/ 10 h 40"/>
                  <a:gd name="T2" fmla="*/ 11 w 36"/>
                  <a:gd name="T3" fmla="*/ 5 h 40"/>
                  <a:gd name="T4" fmla="*/ 19 w 36"/>
                  <a:gd name="T5" fmla="*/ 39 h 40"/>
                  <a:gd name="T6" fmla="*/ 36 w 36"/>
                  <a:gd name="T7" fmla="*/ 15 h 40"/>
                  <a:gd name="T8" fmla="*/ 18 w 36"/>
                  <a:gd name="T9" fmla="*/ 10 h 40"/>
                  <a:gd name="T10" fmla="*/ 22 w 36"/>
                  <a:gd name="T11" fmla="*/ 34 h 40"/>
                  <a:gd name="T12" fmla="*/ 12 w 36"/>
                  <a:gd name="T13" fmla="*/ 20 h 40"/>
                  <a:gd name="T14" fmla="*/ 29 w 36"/>
                  <a:gd name="T15" fmla="*/ 17 h 40"/>
                  <a:gd name="T16" fmla="*/ 22 w 36"/>
                  <a:gd name="T1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0">
                    <a:moveTo>
                      <a:pt x="18" y="10"/>
                    </a:moveTo>
                    <a:cubicBezTo>
                      <a:pt x="18" y="7"/>
                      <a:pt x="14" y="0"/>
                      <a:pt x="11" y="5"/>
                    </a:cubicBezTo>
                    <a:cubicBezTo>
                      <a:pt x="0" y="17"/>
                      <a:pt x="7" y="39"/>
                      <a:pt x="19" y="39"/>
                    </a:cubicBezTo>
                    <a:cubicBezTo>
                      <a:pt x="31" y="40"/>
                      <a:pt x="34" y="27"/>
                      <a:pt x="36" y="15"/>
                    </a:cubicBezTo>
                    <a:cubicBezTo>
                      <a:pt x="32" y="12"/>
                      <a:pt x="25" y="5"/>
                      <a:pt x="18" y="10"/>
                    </a:cubicBezTo>
                    <a:close/>
                    <a:moveTo>
                      <a:pt x="22" y="34"/>
                    </a:moveTo>
                    <a:cubicBezTo>
                      <a:pt x="16" y="32"/>
                      <a:pt x="12" y="27"/>
                      <a:pt x="12" y="20"/>
                    </a:cubicBezTo>
                    <a:cubicBezTo>
                      <a:pt x="12" y="13"/>
                      <a:pt x="25" y="15"/>
                      <a:pt x="29" y="17"/>
                    </a:cubicBezTo>
                    <a:cubicBezTo>
                      <a:pt x="30" y="26"/>
                      <a:pt x="27" y="30"/>
                      <a:pt x="2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0" name="Freeform 920"/>
              <p:cNvSpPr>
                <a:spLocks noEditPoints="1"/>
              </p:cNvSpPr>
              <p:nvPr/>
            </p:nvSpPr>
            <p:spPr bwMode="auto">
              <a:xfrm>
                <a:off x="9952038" y="6389687"/>
                <a:ext cx="107950" cy="95250"/>
              </a:xfrm>
              <a:custGeom>
                <a:avLst/>
                <a:gdLst>
                  <a:gd name="T0" fmla="*/ 12 w 44"/>
                  <a:gd name="T1" fmla="*/ 4 h 39"/>
                  <a:gd name="T2" fmla="*/ 43 w 44"/>
                  <a:gd name="T3" fmla="*/ 17 h 39"/>
                  <a:gd name="T4" fmla="*/ 12 w 44"/>
                  <a:gd name="T5" fmla="*/ 4 h 39"/>
                  <a:gd name="T6" fmla="*/ 18 w 44"/>
                  <a:gd name="T7" fmla="*/ 10 h 39"/>
                  <a:gd name="T8" fmla="*/ 36 w 44"/>
                  <a:gd name="T9" fmla="*/ 16 h 39"/>
                  <a:gd name="T10" fmla="*/ 18 w 44"/>
                  <a:gd name="T1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9">
                    <a:moveTo>
                      <a:pt x="12" y="4"/>
                    </a:moveTo>
                    <a:cubicBezTo>
                      <a:pt x="0" y="35"/>
                      <a:pt x="42" y="39"/>
                      <a:pt x="43" y="17"/>
                    </a:cubicBezTo>
                    <a:cubicBezTo>
                      <a:pt x="44" y="1"/>
                      <a:pt x="26" y="0"/>
                      <a:pt x="12" y="4"/>
                    </a:cubicBezTo>
                    <a:close/>
                    <a:moveTo>
                      <a:pt x="18" y="10"/>
                    </a:moveTo>
                    <a:cubicBezTo>
                      <a:pt x="26" y="6"/>
                      <a:pt x="36" y="8"/>
                      <a:pt x="36" y="16"/>
                    </a:cubicBezTo>
                    <a:cubicBezTo>
                      <a:pt x="36" y="28"/>
                      <a:pt x="15" y="28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1" name="Freeform 925"/>
              <p:cNvSpPr>
                <a:spLocks/>
              </p:cNvSpPr>
              <p:nvPr/>
            </p:nvSpPr>
            <p:spPr bwMode="auto">
              <a:xfrm>
                <a:off x="9859963" y="6499225"/>
                <a:ext cx="128588" cy="12700"/>
              </a:xfrm>
              <a:custGeom>
                <a:avLst/>
                <a:gdLst>
                  <a:gd name="T0" fmla="*/ 23 w 53"/>
                  <a:gd name="T1" fmla="*/ 1 h 5"/>
                  <a:gd name="T2" fmla="*/ 0 w 53"/>
                  <a:gd name="T3" fmla="*/ 5 h 5"/>
                  <a:gd name="T4" fmla="*/ 53 w 53"/>
                  <a:gd name="T5" fmla="*/ 5 h 5"/>
                  <a:gd name="T6" fmla="*/ 23 w 53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">
                    <a:moveTo>
                      <a:pt x="23" y="1"/>
                    </a:moveTo>
                    <a:cubicBezTo>
                      <a:pt x="15" y="1"/>
                      <a:pt x="7" y="3"/>
                      <a:pt x="0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3" y="2"/>
                      <a:pt x="33" y="0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4" name="Freeform 870"/>
            <p:cNvSpPr>
              <a:spLocks/>
            </p:cNvSpPr>
            <p:nvPr/>
          </p:nvSpPr>
          <p:spPr bwMode="auto">
            <a:xfrm rot="394503">
              <a:off x="197293" y="162155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870"/>
            <p:cNvSpPr>
              <a:spLocks/>
            </p:cNvSpPr>
            <p:nvPr/>
          </p:nvSpPr>
          <p:spPr bwMode="auto">
            <a:xfrm rot="394503">
              <a:off x="2037292" y="788468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870"/>
            <p:cNvSpPr>
              <a:spLocks/>
            </p:cNvSpPr>
            <p:nvPr/>
          </p:nvSpPr>
          <p:spPr bwMode="auto">
            <a:xfrm rot="394503">
              <a:off x="2285321" y="1363561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870"/>
            <p:cNvSpPr>
              <a:spLocks/>
            </p:cNvSpPr>
            <p:nvPr/>
          </p:nvSpPr>
          <p:spPr bwMode="auto">
            <a:xfrm rot="394503">
              <a:off x="739056" y="2253689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635"/>
            <p:cNvSpPr>
              <a:spLocks/>
            </p:cNvSpPr>
            <p:nvPr/>
          </p:nvSpPr>
          <p:spPr bwMode="auto">
            <a:xfrm rot="3469135">
              <a:off x="2069455" y="3158384"/>
              <a:ext cx="100809" cy="284262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98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26" name="组 1225"/>
          <p:cNvGrpSpPr/>
          <p:nvPr userDrawn="1"/>
        </p:nvGrpSpPr>
        <p:grpSpPr>
          <a:xfrm>
            <a:off x="343637" y="314705"/>
            <a:ext cx="1751939" cy="999088"/>
            <a:chOff x="343638" y="314705"/>
            <a:chExt cx="1420240" cy="809928"/>
          </a:xfrm>
          <a:blipFill>
            <a:blip r:embed="rId2"/>
            <a:stretch>
              <a:fillRect/>
            </a:stretch>
          </a:blipFill>
        </p:grpSpPr>
        <p:grpSp>
          <p:nvGrpSpPr>
            <p:cNvPr id="1227" name="组 1226"/>
            <p:cNvGrpSpPr/>
            <p:nvPr/>
          </p:nvGrpSpPr>
          <p:grpSpPr>
            <a:xfrm>
              <a:off x="343638" y="314705"/>
              <a:ext cx="821894" cy="809928"/>
              <a:chOff x="2561321" y="682567"/>
              <a:chExt cx="821894" cy="809928"/>
            </a:xfrm>
            <a:grpFill/>
          </p:grpSpPr>
          <p:sp>
            <p:nvSpPr>
              <p:cNvPr id="1240" name="Freeform 788"/>
              <p:cNvSpPr>
                <a:spLocks noEditPoints="1"/>
              </p:cNvSpPr>
              <p:nvPr/>
            </p:nvSpPr>
            <p:spPr bwMode="auto">
              <a:xfrm>
                <a:off x="2609770" y="682567"/>
                <a:ext cx="643672" cy="692769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1" name="Freeform 823"/>
              <p:cNvSpPr>
                <a:spLocks noEditPoints="1"/>
              </p:cNvSpPr>
              <p:nvPr/>
            </p:nvSpPr>
            <p:spPr bwMode="auto">
              <a:xfrm>
                <a:off x="2609770" y="1300626"/>
                <a:ext cx="136694" cy="123951"/>
              </a:xfrm>
              <a:custGeom>
                <a:avLst/>
                <a:gdLst>
                  <a:gd name="T0" fmla="*/ 1 w 52"/>
                  <a:gd name="T1" fmla="*/ 20 h 48"/>
                  <a:gd name="T2" fmla="*/ 13 w 52"/>
                  <a:gd name="T3" fmla="*/ 39 h 48"/>
                  <a:gd name="T4" fmla="*/ 25 w 52"/>
                  <a:gd name="T5" fmla="*/ 36 h 48"/>
                  <a:gd name="T6" fmla="*/ 39 w 52"/>
                  <a:gd name="T7" fmla="*/ 45 h 48"/>
                  <a:gd name="T8" fmla="*/ 52 w 52"/>
                  <a:gd name="T9" fmla="*/ 19 h 48"/>
                  <a:gd name="T10" fmla="*/ 1 w 52"/>
                  <a:gd name="T11" fmla="*/ 20 h 48"/>
                  <a:gd name="T12" fmla="*/ 29 w 52"/>
                  <a:gd name="T13" fmla="*/ 21 h 48"/>
                  <a:gd name="T14" fmla="*/ 44 w 52"/>
                  <a:gd name="T15" fmla="*/ 24 h 48"/>
                  <a:gd name="T16" fmla="*/ 36 w 52"/>
                  <a:gd name="T17" fmla="*/ 38 h 48"/>
                  <a:gd name="T18" fmla="*/ 29 w 52"/>
                  <a:gd name="T19" fmla="*/ 21 h 48"/>
                  <a:gd name="T20" fmla="*/ 19 w 52"/>
                  <a:gd name="T21" fmla="*/ 32 h 48"/>
                  <a:gd name="T22" fmla="*/ 10 w 52"/>
                  <a:gd name="T23" fmla="*/ 30 h 48"/>
                  <a:gd name="T24" fmla="*/ 8 w 52"/>
                  <a:gd name="T25" fmla="*/ 18 h 48"/>
                  <a:gd name="T26" fmla="*/ 21 w 52"/>
                  <a:gd name="T27" fmla="*/ 19 h 48"/>
                  <a:gd name="T28" fmla="*/ 19 w 52"/>
                  <a:gd name="T2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48">
                    <a:moveTo>
                      <a:pt x="1" y="20"/>
                    </a:moveTo>
                    <a:cubicBezTo>
                      <a:pt x="0" y="28"/>
                      <a:pt x="6" y="36"/>
                      <a:pt x="13" y="39"/>
                    </a:cubicBezTo>
                    <a:cubicBezTo>
                      <a:pt x="19" y="41"/>
                      <a:pt x="24" y="36"/>
                      <a:pt x="25" y="36"/>
                    </a:cubicBezTo>
                    <a:cubicBezTo>
                      <a:pt x="29" y="37"/>
                      <a:pt x="33" y="48"/>
                      <a:pt x="39" y="45"/>
                    </a:cubicBezTo>
                    <a:cubicBezTo>
                      <a:pt x="48" y="41"/>
                      <a:pt x="52" y="32"/>
                      <a:pt x="52" y="19"/>
                    </a:cubicBezTo>
                    <a:cubicBezTo>
                      <a:pt x="35" y="17"/>
                      <a:pt x="3" y="0"/>
                      <a:pt x="1" y="20"/>
                    </a:cubicBezTo>
                    <a:close/>
                    <a:moveTo>
                      <a:pt x="29" y="21"/>
                    </a:moveTo>
                    <a:cubicBezTo>
                      <a:pt x="35" y="21"/>
                      <a:pt x="38" y="24"/>
                      <a:pt x="44" y="24"/>
                    </a:cubicBezTo>
                    <a:cubicBezTo>
                      <a:pt x="43" y="31"/>
                      <a:pt x="41" y="35"/>
                      <a:pt x="36" y="38"/>
                    </a:cubicBezTo>
                    <a:cubicBezTo>
                      <a:pt x="29" y="37"/>
                      <a:pt x="26" y="28"/>
                      <a:pt x="29" y="21"/>
                    </a:cubicBezTo>
                    <a:close/>
                    <a:moveTo>
                      <a:pt x="19" y="32"/>
                    </a:moveTo>
                    <a:cubicBezTo>
                      <a:pt x="14" y="33"/>
                      <a:pt x="15" y="29"/>
                      <a:pt x="10" y="30"/>
                    </a:cubicBezTo>
                    <a:cubicBezTo>
                      <a:pt x="8" y="27"/>
                      <a:pt x="7" y="23"/>
                      <a:pt x="8" y="18"/>
                    </a:cubicBezTo>
                    <a:cubicBezTo>
                      <a:pt x="14" y="17"/>
                      <a:pt x="16" y="20"/>
                      <a:pt x="21" y="19"/>
                    </a:cubicBezTo>
                    <a:cubicBezTo>
                      <a:pt x="20" y="24"/>
                      <a:pt x="21" y="27"/>
                      <a:pt x="1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831"/>
              <p:cNvSpPr>
                <a:spLocks noEditPoints="1"/>
              </p:cNvSpPr>
              <p:nvPr/>
            </p:nvSpPr>
            <p:spPr bwMode="auto">
              <a:xfrm>
                <a:off x="2609770" y="1380429"/>
                <a:ext cx="147076" cy="112066"/>
              </a:xfrm>
              <a:custGeom>
                <a:avLst/>
                <a:gdLst>
                  <a:gd name="T0" fmla="*/ 35 w 56"/>
                  <a:gd name="T1" fmla="*/ 40 h 43"/>
                  <a:gd name="T2" fmla="*/ 1 w 56"/>
                  <a:gd name="T3" fmla="*/ 21 h 43"/>
                  <a:gd name="T4" fmla="*/ 35 w 56"/>
                  <a:gd name="T5" fmla="*/ 40 h 43"/>
                  <a:gd name="T6" fmla="*/ 33 w 56"/>
                  <a:gd name="T7" fmla="*/ 26 h 43"/>
                  <a:gd name="T8" fmla="*/ 32 w 56"/>
                  <a:gd name="T9" fmla="*/ 33 h 43"/>
                  <a:gd name="T10" fmla="*/ 9 w 56"/>
                  <a:gd name="T11" fmla="*/ 21 h 43"/>
                  <a:gd name="T12" fmla="*/ 33 w 56"/>
                  <a:gd name="T1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3">
                    <a:moveTo>
                      <a:pt x="35" y="40"/>
                    </a:moveTo>
                    <a:cubicBezTo>
                      <a:pt x="56" y="17"/>
                      <a:pt x="3" y="0"/>
                      <a:pt x="1" y="21"/>
                    </a:cubicBezTo>
                    <a:cubicBezTo>
                      <a:pt x="0" y="34"/>
                      <a:pt x="21" y="43"/>
                      <a:pt x="35" y="40"/>
                    </a:cubicBezTo>
                    <a:close/>
                    <a:moveTo>
                      <a:pt x="33" y="26"/>
                    </a:moveTo>
                    <a:cubicBezTo>
                      <a:pt x="32" y="28"/>
                      <a:pt x="32" y="30"/>
                      <a:pt x="32" y="33"/>
                    </a:cubicBezTo>
                    <a:cubicBezTo>
                      <a:pt x="22" y="37"/>
                      <a:pt x="10" y="31"/>
                      <a:pt x="9" y="21"/>
                    </a:cubicBezTo>
                    <a:cubicBezTo>
                      <a:pt x="17" y="16"/>
                      <a:pt x="27" y="22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243" name="组 1242"/>
              <p:cNvGrpSpPr/>
              <p:nvPr/>
            </p:nvGrpSpPr>
            <p:grpSpPr>
              <a:xfrm>
                <a:off x="2561321" y="694453"/>
                <a:ext cx="821894" cy="582400"/>
                <a:chOff x="2561321" y="694453"/>
                <a:chExt cx="821894" cy="582400"/>
              </a:xfrm>
              <a:grpFill/>
            </p:grpSpPr>
            <p:sp>
              <p:nvSpPr>
                <p:cNvPr id="1244" name="Freeform 636"/>
                <p:cNvSpPr>
                  <a:spLocks/>
                </p:cNvSpPr>
                <p:nvPr/>
              </p:nvSpPr>
              <p:spPr bwMode="auto">
                <a:xfrm>
                  <a:off x="3275936" y="745392"/>
                  <a:ext cx="107279" cy="283560"/>
                </a:xfrm>
                <a:custGeom>
                  <a:avLst/>
                  <a:gdLst>
                    <a:gd name="T0" fmla="*/ 35 w 41"/>
                    <a:gd name="T1" fmla="*/ 30 h 109"/>
                    <a:gd name="T2" fmla="*/ 21 w 41"/>
                    <a:gd name="T3" fmla="*/ 0 h 109"/>
                    <a:gd name="T4" fmla="*/ 0 w 41"/>
                    <a:gd name="T5" fmla="*/ 21 h 109"/>
                    <a:gd name="T6" fmla="*/ 13 w 41"/>
                    <a:gd name="T7" fmla="*/ 26 h 109"/>
                    <a:gd name="T8" fmla="*/ 4 w 41"/>
                    <a:gd name="T9" fmla="*/ 88 h 109"/>
                    <a:gd name="T10" fmla="*/ 17 w 41"/>
                    <a:gd name="T11" fmla="*/ 109 h 109"/>
                    <a:gd name="T12" fmla="*/ 12 w 41"/>
                    <a:gd name="T13" fmla="*/ 91 h 109"/>
                    <a:gd name="T14" fmla="*/ 19 w 41"/>
                    <a:gd name="T15" fmla="*/ 27 h 109"/>
                    <a:gd name="T16" fmla="*/ 35 w 41"/>
                    <a:gd name="T17" fmla="*/ 3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109">
                      <a:moveTo>
                        <a:pt x="35" y="30"/>
                      </a:moveTo>
                      <a:cubicBezTo>
                        <a:pt x="41" y="16"/>
                        <a:pt x="30" y="8"/>
                        <a:pt x="21" y="0"/>
                      </a:cubicBezTo>
                      <a:cubicBezTo>
                        <a:pt x="14" y="7"/>
                        <a:pt x="6" y="12"/>
                        <a:pt x="0" y="21"/>
                      </a:cubicBezTo>
                      <a:cubicBezTo>
                        <a:pt x="3" y="26"/>
                        <a:pt x="7" y="23"/>
                        <a:pt x="13" y="26"/>
                      </a:cubicBezTo>
                      <a:cubicBezTo>
                        <a:pt x="3" y="44"/>
                        <a:pt x="28" y="73"/>
                        <a:pt x="4" y="88"/>
                      </a:cubicBezTo>
                      <a:cubicBezTo>
                        <a:pt x="4" y="96"/>
                        <a:pt x="4" y="109"/>
                        <a:pt x="17" y="109"/>
                      </a:cubicBezTo>
                      <a:cubicBezTo>
                        <a:pt x="18" y="102"/>
                        <a:pt x="9" y="99"/>
                        <a:pt x="12" y="91"/>
                      </a:cubicBezTo>
                      <a:cubicBezTo>
                        <a:pt x="35" y="79"/>
                        <a:pt x="17" y="47"/>
                        <a:pt x="19" y="27"/>
                      </a:cubicBezTo>
                      <a:cubicBezTo>
                        <a:pt x="25" y="30"/>
                        <a:pt x="31" y="31"/>
                        <a:pt x="35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5" name="Freeform 787"/>
                <p:cNvSpPr>
                  <a:spLocks/>
                </p:cNvSpPr>
                <p:nvPr/>
              </p:nvSpPr>
              <p:spPr bwMode="auto">
                <a:xfrm>
                  <a:off x="2621882" y="694453"/>
                  <a:ext cx="79594" cy="81502"/>
                </a:xfrm>
                <a:custGeom>
                  <a:avLst/>
                  <a:gdLst>
                    <a:gd name="T0" fmla="*/ 9 w 30"/>
                    <a:gd name="T1" fmla="*/ 20 h 31"/>
                    <a:gd name="T2" fmla="*/ 30 w 30"/>
                    <a:gd name="T3" fmla="*/ 4 h 31"/>
                    <a:gd name="T4" fmla="*/ 28 w 30"/>
                    <a:gd name="T5" fmla="*/ 0 h 31"/>
                    <a:gd name="T6" fmla="*/ 0 w 30"/>
                    <a:gd name="T7" fmla="*/ 30 h 31"/>
                    <a:gd name="T8" fmla="*/ 9 w 30"/>
                    <a:gd name="T9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1">
                      <a:moveTo>
                        <a:pt x="9" y="20"/>
                      </a:moveTo>
                      <a:cubicBezTo>
                        <a:pt x="15" y="14"/>
                        <a:pt x="22" y="9"/>
                        <a:pt x="30" y="4"/>
                      </a:cubicBezTo>
                      <a:cubicBezTo>
                        <a:pt x="30" y="2"/>
                        <a:pt x="30" y="0"/>
                        <a:pt x="28" y="0"/>
                      </a:cubicBezTo>
                      <a:cubicBezTo>
                        <a:pt x="16" y="6"/>
                        <a:pt x="1" y="16"/>
                        <a:pt x="0" y="30"/>
                      </a:cubicBezTo>
                      <a:cubicBezTo>
                        <a:pt x="6" y="31"/>
                        <a:pt x="7" y="23"/>
                        <a:pt x="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6" name="Freeform 789"/>
                <p:cNvSpPr>
                  <a:spLocks/>
                </p:cNvSpPr>
                <p:nvPr/>
              </p:nvSpPr>
              <p:spPr bwMode="auto">
                <a:xfrm>
                  <a:off x="3177309" y="713130"/>
                  <a:ext cx="74404" cy="62825"/>
                </a:xfrm>
                <a:custGeom>
                  <a:avLst/>
                  <a:gdLst>
                    <a:gd name="T0" fmla="*/ 18 w 28"/>
                    <a:gd name="T1" fmla="*/ 24 h 24"/>
                    <a:gd name="T2" fmla="*/ 7 w 28"/>
                    <a:gd name="T3" fmla="*/ 0 h 24"/>
                    <a:gd name="T4" fmla="*/ 18 w 28"/>
                    <a:gd name="T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4">
                      <a:moveTo>
                        <a:pt x="18" y="24"/>
                      </a:moveTo>
                      <a:cubicBezTo>
                        <a:pt x="28" y="18"/>
                        <a:pt x="15" y="2"/>
                        <a:pt x="7" y="0"/>
                      </a:cubicBezTo>
                      <a:cubicBezTo>
                        <a:pt x="0" y="9"/>
                        <a:pt x="19" y="12"/>
                        <a:pt x="1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7" name="Freeform 790"/>
                <p:cNvSpPr>
                  <a:spLocks/>
                </p:cNvSpPr>
                <p:nvPr/>
              </p:nvSpPr>
              <p:spPr bwMode="auto">
                <a:xfrm>
                  <a:off x="3128860" y="716526"/>
                  <a:ext cx="58830" cy="79805"/>
                </a:xfrm>
                <a:custGeom>
                  <a:avLst/>
                  <a:gdLst>
                    <a:gd name="T0" fmla="*/ 20 w 22"/>
                    <a:gd name="T1" fmla="*/ 31 h 31"/>
                    <a:gd name="T2" fmla="*/ 21 w 22"/>
                    <a:gd name="T3" fmla="*/ 16 h 31"/>
                    <a:gd name="T4" fmla="*/ 2 w 22"/>
                    <a:gd name="T5" fmla="*/ 0 h 31"/>
                    <a:gd name="T6" fmla="*/ 1 w 22"/>
                    <a:gd name="T7" fmla="*/ 6 h 31"/>
                    <a:gd name="T8" fmla="*/ 17 w 22"/>
                    <a:gd name="T9" fmla="*/ 21 h 31"/>
                    <a:gd name="T10" fmla="*/ 20 w 22"/>
                    <a:gd name="T11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1">
                      <a:moveTo>
                        <a:pt x="20" y="31"/>
                      </a:moveTo>
                      <a:cubicBezTo>
                        <a:pt x="22" y="28"/>
                        <a:pt x="21" y="21"/>
                        <a:pt x="21" y="16"/>
                      </a:cubicBezTo>
                      <a:cubicBezTo>
                        <a:pt x="16" y="10"/>
                        <a:pt x="11" y="3"/>
                        <a:pt x="2" y="0"/>
                      </a:cubicBezTo>
                      <a:cubicBezTo>
                        <a:pt x="2" y="2"/>
                        <a:pt x="0" y="3"/>
                        <a:pt x="1" y="6"/>
                      </a:cubicBezTo>
                      <a:cubicBezTo>
                        <a:pt x="5" y="12"/>
                        <a:pt x="14" y="14"/>
                        <a:pt x="17" y="21"/>
                      </a:cubicBezTo>
                      <a:cubicBezTo>
                        <a:pt x="17" y="25"/>
                        <a:pt x="16" y="31"/>
                        <a:pt x="2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8" name="Freeform 811"/>
                <p:cNvSpPr>
                  <a:spLocks noEditPoints="1"/>
                </p:cNvSpPr>
                <p:nvPr/>
              </p:nvSpPr>
              <p:spPr bwMode="auto">
                <a:xfrm>
                  <a:off x="2877966" y="1081588"/>
                  <a:ext cx="152267" cy="168098"/>
                </a:xfrm>
                <a:custGeom>
                  <a:avLst/>
                  <a:gdLst>
                    <a:gd name="T0" fmla="*/ 51 w 58"/>
                    <a:gd name="T1" fmla="*/ 44 h 65"/>
                    <a:gd name="T2" fmla="*/ 58 w 58"/>
                    <a:gd name="T3" fmla="*/ 15 h 65"/>
                    <a:gd name="T4" fmla="*/ 19 w 58"/>
                    <a:gd name="T5" fmla="*/ 34 h 65"/>
                    <a:gd name="T6" fmla="*/ 0 w 58"/>
                    <a:gd name="T7" fmla="*/ 50 h 65"/>
                    <a:gd name="T8" fmla="*/ 51 w 58"/>
                    <a:gd name="T9" fmla="*/ 44 h 65"/>
                    <a:gd name="T10" fmla="*/ 26 w 58"/>
                    <a:gd name="T11" fmla="*/ 37 h 65"/>
                    <a:gd name="T12" fmla="*/ 32 w 58"/>
                    <a:gd name="T13" fmla="*/ 22 h 65"/>
                    <a:gd name="T14" fmla="*/ 43 w 58"/>
                    <a:gd name="T15" fmla="*/ 19 h 65"/>
                    <a:gd name="T16" fmla="*/ 43 w 58"/>
                    <a:gd name="T17" fmla="*/ 15 h 65"/>
                    <a:gd name="T18" fmla="*/ 49 w 58"/>
                    <a:gd name="T19" fmla="*/ 18 h 65"/>
                    <a:gd name="T20" fmla="*/ 45 w 58"/>
                    <a:gd name="T21" fmla="*/ 40 h 65"/>
                    <a:gd name="T22" fmla="*/ 7 w 58"/>
                    <a:gd name="T23" fmla="*/ 49 h 65"/>
                    <a:gd name="T24" fmla="*/ 26 w 58"/>
                    <a:gd name="T25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65">
                      <a:moveTo>
                        <a:pt x="51" y="44"/>
                      </a:moveTo>
                      <a:cubicBezTo>
                        <a:pt x="52" y="33"/>
                        <a:pt x="54" y="26"/>
                        <a:pt x="58" y="15"/>
                      </a:cubicBezTo>
                      <a:cubicBezTo>
                        <a:pt x="42" y="0"/>
                        <a:pt x="22" y="15"/>
                        <a:pt x="19" y="34"/>
                      </a:cubicBezTo>
                      <a:cubicBezTo>
                        <a:pt x="10" y="36"/>
                        <a:pt x="0" y="38"/>
                        <a:pt x="0" y="50"/>
                      </a:cubicBezTo>
                      <a:cubicBezTo>
                        <a:pt x="15" y="65"/>
                        <a:pt x="38" y="51"/>
                        <a:pt x="51" y="44"/>
                      </a:cubicBezTo>
                      <a:close/>
                      <a:moveTo>
                        <a:pt x="26" y="37"/>
                      </a:moveTo>
                      <a:cubicBezTo>
                        <a:pt x="27" y="29"/>
                        <a:pt x="32" y="26"/>
                        <a:pt x="32" y="22"/>
                      </a:cubicBezTo>
                      <a:cubicBezTo>
                        <a:pt x="36" y="22"/>
                        <a:pt x="38" y="19"/>
                        <a:pt x="43" y="19"/>
                      </a:cubicBezTo>
                      <a:cubicBezTo>
                        <a:pt x="43" y="18"/>
                        <a:pt x="43" y="16"/>
                        <a:pt x="43" y="15"/>
                      </a:cubicBezTo>
                      <a:cubicBezTo>
                        <a:pt x="46" y="15"/>
                        <a:pt x="47" y="17"/>
                        <a:pt x="49" y="18"/>
                      </a:cubicBezTo>
                      <a:cubicBezTo>
                        <a:pt x="47" y="24"/>
                        <a:pt x="46" y="32"/>
                        <a:pt x="45" y="40"/>
                      </a:cubicBezTo>
                      <a:cubicBezTo>
                        <a:pt x="33" y="44"/>
                        <a:pt x="22" y="56"/>
                        <a:pt x="7" y="49"/>
                      </a:cubicBezTo>
                      <a:cubicBezTo>
                        <a:pt x="9" y="40"/>
                        <a:pt x="22" y="43"/>
                        <a:pt x="26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9" name="Freeform 813"/>
                <p:cNvSpPr>
                  <a:spLocks/>
                </p:cNvSpPr>
                <p:nvPr/>
              </p:nvSpPr>
              <p:spPr bwMode="auto">
                <a:xfrm>
                  <a:off x="3237869" y="1127433"/>
                  <a:ext cx="43258" cy="93387"/>
                </a:xfrm>
                <a:custGeom>
                  <a:avLst/>
                  <a:gdLst>
                    <a:gd name="T0" fmla="*/ 4 w 16"/>
                    <a:gd name="T1" fmla="*/ 36 h 36"/>
                    <a:gd name="T2" fmla="*/ 16 w 16"/>
                    <a:gd name="T3" fmla="*/ 1 h 36"/>
                    <a:gd name="T4" fmla="*/ 12 w 16"/>
                    <a:gd name="T5" fmla="*/ 0 h 36"/>
                    <a:gd name="T6" fmla="*/ 9 w 16"/>
                    <a:gd name="T7" fmla="*/ 4 h 36"/>
                    <a:gd name="T8" fmla="*/ 4 w 16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6">
                      <a:moveTo>
                        <a:pt x="4" y="36"/>
                      </a:moveTo>
                      <a:cubicBezTo>
                        <a:pt x="13" y="30"/>
                        <a:pt x="14" y="11"/>
                        <a:pt x="16" y="1"/>
                      </a:cubicBezTo>
                      <a:cubicBezTo>
                        <a:pt x="14" y="1"/>
                        <a:pt x="13" y="1"/>
                        <a:pt x="12" y="0"/>
                      </a:cubicBezTo>
                      <a:cubicBezTo>
                        <a:pt x="12" y="2"/>
                        <a:pt x="8" y="1"/>
                        <a:pt x="9" y="4"/>
                      </a:cubicBezTo>
                      <a:cubicBezTo>
                        <a:pt x="13" y="15"/>
                        <a:pt x="0" y="26"/>
                        <a:pt x="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0" name="Freeform 814"/>
                <p:cNvSpPr>
                  <a:spLocks/>
                </p:cNvSpPr>
                <p:nvPr/>
              </p:nvSpPr>
              <p:spPr bwMode="auto">
                <a:xfrm>
                  <a:off x="3272475" y="1146111"/>
                  <a:ext cx="44988" cy="81502"/>
                </a:xfrm>
                <a:custGeom>
                  <a:avLst/>
                  <a:gdLst>
                    <a:gd name="T0" fmla="*/ 17 w 17"/>
                    <a:gd name="T1" fmla="*/ 2 h 31"/>
                    <a:gd name="T2" fmla="*/ 13 w 17"/>
                    <a:gd name="T3" fmla="*/ 0 h 31"/>
                    <a:gd name="T4" fmla="*/ 0 w 17"/>
                    <a:gd name="T5" fmla="*/ 31 h 31"/>
                    <a:gd name="T6" fmla="*/ 17 w 17"/>
                    <a:gd name="T7" fmla="*/ 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31">
                      <a:moveTo>
                        <a:pt x="17" y="2"/>
                      </a:moveTo>
                      <a:cubicBezTo>
                        <a:pt x="15" y="2"/>
                        <a:pt x="15" y="0"/>
                        <a:pt x="13" y="0"/>
                      </a:cubicBezTo>
                      <a:cubicBezTo>
                        <a:pt x="8" y="10"/>
                        <a:pt x="4" y="20"/>
                        <a:pt x="0" y="31"/>
                      </a:cubicBezTo>
                      <a:cubicBezTo>
                        <a:pt x="12" y="28"/>
                        <a:pt x="12" y="12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1" name="Freeform 817"/>
                <p:cNvSpPr>
                  <a:spLocks/>
                </p:cNvSpPr>
                <p:nvPr/>
              </p:nvSpPr>
              <p:spPr bwMode="auto">
                <a:xfrm>
                  <a:off x="2597657" y="1190258"/>
                  <a:ext cx="53640" cy="67919"/>
                </a:xfrm>
                <a:custGeom>
                  <a:avLst/>
                  <a:gdLst>
                    <a:gd name="T0" fmla="*/ 20 w 20"/>
                    <a:gd name="T1" fmla="*/ 26 h 26"/>
                    <a:gd name="T2" fmla="*/ 4 w 20"/>
                    <a:gd name="T3" fmla="*/ 0 h 26"/>
                    <a:gd name="T4" fmla="*/ 20 w 20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6">
                      <a:moveTo>
                        <a:pt x="20" y="26"/>
                      </a:moveTo>
                      <a:cubicBezTo>
                        <a:pt x="15" y="17"/>
                        <a:pt x="12" y="5"/>
                        <a:pt x="4" y="0"/>
                      </a:cubicBezTo>
                      <a:cubicBezTo>
                        <a:pt x="0" y="7"/>
                        <a:pt x="8" y="25"/>
                        <a:pt x="2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2" name="Freeform 820"/>
                <p:cNvSpPr>
                  <a:spLocks/>
                </p:cNvSpPr>
                <p:nvPr/>
              </p:nvSpPr>
              <p:spPr bwMode="auto">
                <a:xfrm>
                  <a:off x="2561321" y="1220821"/>
                  <a:ext cx="60561" cy="56032"/>
                </a:xfrm>
                <a:custGeom>
                  <a:avLst/>
                  <a:gdLst>
                    <a:gd name="T0" fmla="*/ 23 w 23"/>
                    <a:gd name="T1" fmla="*/ 21 h 21"/>
                    <a:gd name="T2" fmla="*/ 4 w 23"/>
                    <a:gd name="T3" fmla="*/ 0 h 21"/>
                    <a:gd name="T4" fmla="*/ 0 w 23"/>
                    <a:gd name="T5" fmla="*/ 0 h 21"/>
                    <a:gd name="T6" fmla="*/ 23 w 23"/>
                    <a:gd name="T7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23" y="21"/>
                      </a:moveTo>
                      <a:cubicBezTo>
                        <a:pt x="21" y="10"/>
                        <a:pt x="8" y="9"/>
                        <a:pt x="4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ubicBezTo>
                        <a:pt x="0" y="14"/>
                        <a:pt x="13" y="16"/>
                        <a:pt x="23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3" name="Freeform 861"/>
                <p:cNvSpPr>
                  <a:spLocks/>
                </p:cNvSpPr>
                <p:nvPr/>
              </p:nvSpPr>
              <p:spPr bwMode="auto">
                <a:xfrm>
                  <a:off x="2635724" y="723318"/>
                  <a:ext cx="109010" cy="83200"/>
                </a:xfrm>
                <a:custGeom>
                  <a:avLst/>
                  <a:gdLst>
                    <a:gd name="T0" fmla="*/ 26 w 41"/>
                    <a:gd name="T1" fmla="*/ 17 h 32"/>
                    <a:gd name="T2" fmla="*/ 41 w 41"/>
                    <a:gd name="T3" fmla="*/ 3 h 32"/>
                    <a:gd name="T4" fmla="*/ 38 w 41"/>
                    <a:gd name="T5" fmla="*/ 0 h 32"/>
                    <a:gd name="T6" fmla="*/ 11 w 41"/>
                    <a:gd name="T7" fmla="*/ 26 h 32"/>
                    <a:gd name="T8" fmla="*/ 13 w 41"/>
                    <a:gd name="T9" fmla="*/ 32 h 32"/>
                    <a:gd name="T10" fmla="*/ 26 w 41"/>
                    <a:gd name="T11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32">
                      <a:moveTo>
                        <a:pt x="26" y="17"/>
                      </a:moveTo>
                      <a:cubicBezTo>
                        <a:pt x="31" y="12"/>
                        <a:pt x="38" y="10"/>
                        <a:pt x="41" y="3"/>
                      </a:cubicBezTo>
                      <a:cubicBezTo>
                        <a:pt x="39" y="3"/>
                        <a:pt x="38" y="3"/>
                        <a:pt x="38" y="0"/>
                      </a:cubicBezTo>
                      <a:cubicBezTo>
                        <a:pt x="25" y="4"/>
                        <a:pt x="21" y="18"/>
                        <a:pt x="11" y="26"/>
                      </a:cubicBezTo>
                      <a:cubicBezTo>
                        <a:pt x="0" y="17"/>
                        <a:pt x="10" y="29"/>
                        <a:pt x="13" y="32"/>
                      </a:cubicBezTo>
                      <a:cubicBezTo>
                        <a:pt x="21" y="31"/>
                        <a:pt x="22" y="22"/>
                        <a:pt x="2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28" name="组 1227"/>
            <p:cNvGrpSpPr/>
            <p:nvPr/>
          </p:nvGrpSpPr>
          <p:grpSpPr>
            <a:xfrm>
              <a:off x="1196676" y="437787"/>
              <a:ext cx="567202" cy="515392"/>
              <a:chOff x="9683751" y="4926012"/>
              <a:chExt cx="660399" cy="600076"/>
            </a:xfrm>
            <a:grpFill/>
          </p:grpSpPr>
          <p:sp>
            <p:nvSpPr>
              <p:cNvPr id="1229" name="Freeform 735"/>
              <p:cNvSpPr>
                <a:spLocks noEditPoints="1"/>
              </p:cNvSpPr>
              <p:nvPr/>
            </p:nvSpPr>
            <p:spPr bwMode="auto">
              <a:xfrm>
                <a:off x="10017126" y="4960938"/>
                <a:ext cx="204788" cy="346075"/>
              </a:xfrm>
              <a:custGeom>
                <a:avLst/>
                <a:gdLst>
                  <a:gd name="T0" fmla="*/ 61 w 84"/>
                  <a:gd name="T1" fmla="*/ 94 h 142"/>
                  <a:gd name="T2" fmla="*/ 46 w 84"/>
                  <a:gd name="T3" fmla="*/ 110 h 142"/>
                  <a:gd name="T4" fmla="*/ 37 w 84"/>
                  <a:gd name="T5" fmla="*/ 92 h 142"/>
                  <a:gd name="T6" fmla="*/ 36 w 84"/>
                  <a:gd name="T7" fmla="*/ 66 h 142"/>
                  <a:gd name="T8" fmla="*/ 47 w 84"/>
                  <a:gd name="T9" fmla="*/ 32 h 142"/>
                  <a:gd name="T10" fmla="*/ 25 w 84"/>
                  <a:gd name="T11" fmla="*/ 2 h 142"/>
                  <a:gd name="T12" fmla="*/ 6 w 84"/>
                  <a:gd name="T13" fmla="*/ 83 h 142"/>
                  <a:gd name="T14" fmla="*/ 29 w 84"/>
                  <a:gd name="T15" fmla="*/ 134 h 142"/>
                  <a:gd name="T16" fmla="*/ 54 w 84"/>
                  <a:gd name="T17" fmla="*/ 140 h 142"/>
                  <a:gd name="T18" fmla="*/ 61 w 84"/>
                  <a:gd name="T19" fmla="*/ 94 h 142"/>
                  <a:gd name="T20" fmla="*/ 13 w 84"/>
                  <a:gd name="T21" fmla="*/ 73 h 142"/>
                  <a:gd name="T22" fmla="*/ 12 w 84"/>
                  <a:gd name="T23" fmla="*/ 39 h 142"/>
                  <a:gd name="T24" fmla="*/ 25 w 84"/>
                  <a:gd name="T25" fmla="*/ 9 h 142"/>
                  <a:gd name="T26" fmla="*/ 40 w 84"/>
                  <a:gd name="T27" fmla="*/ 32 h 142"/>
                  <a:gd name="T28" fmla="*/ 30 w 84"/>
                  <a:gd name="T29" fmla="*/ 65 h 142"/>
                  <a:gd name="T30" fmla="*/ 39 w 84"/>
                  <a:gd name="T31" fmla="*/ 116 h 142"/>
                  <a:gd name="T32" fmla="*/ 61 w 84"/>
                  <a:gd name="T33" fmla="*/ 101 h 142"/>
                  <a:gd name="T34" fmla="*/ 59 w 84"/>
                  <a:gd name="T35" fmla="*/ 131 h 142"/>
                  <a:gd name="T36" fmla="*/ 13 w 84"/>
                  <a:gd name="T37" fmla="*/ 7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142">
                    <a:moveTo>
                      <a:pt x="61" y="94"/>
                    </a:moveTo>
                    <a:cubicBezTo>
                      <a:pt x="52" y="95"/>
                      <a:pt x="53" y="112"/>
                      <a:pt x="46" y="110"/>
                    </a:cubicBezTo>
                    <a:cubicBezTo>
                      <a:pt x="39" y="110"/>
                      <a:pt x="38" y="98"/>
                      <a:pt x="37" y="92"/>
                    </a:cubicBezTo>
                    <a:cubicBezTo>
                      <a:pt x="36" y="84"/>
                      <a:pt x="35" y="73"/>
                      <a:pt x="36" y="66"/>
                    </a:cubicBezTo>
                    <a:cubicBezTo>
                      <a:pt x="37" y="53"/>
                      <a:pt x="48" y="46"/>
                      <a:pt x="47" y="32"/>
                    </a:cubicBezTo>
                    <a:cubicBezTo>
                      <a:pt x="47" y="20"/>
                      <a:pt x="32" y="2"/>
                      <a:pt x="25" y="2"/>
                    </a:cubicBezTo>
                    <a:cubicBezTo>
                      <a:pt x="0" y="0"/>
                      <a:pt x="4" y="54"/>
                      <a:pt x="6" y="83"/>
                    </a:cubicBezTo>
                    <a:cubicBezTo>
                      <a:pt x="8" y="107"/>
                      <a:pt x="19" y="127"/>
                      <a:pt x="29" y="134"/>
                    </a:cubicBezTo>
                    <a:cubicBezTo>
                      <a:pt x="33" y="137"/>
                      <a:pt x="48" y="142"/>
                      <a:pt x="54" y="140"/>
                    </a:cubicBezTo>
                    <a:cubicBezTo>
                      <a:pt x="69" y="138"/>
                      <a:pt x="84" y="103"/>
                      <a:pt x="61" y="94"/>
                    </a:cubicBezTo>
                    <a:close/>
                    <a:moveTo>
                      <a:pt x="13" y="73"/>
                    </a:moveTo>
                    <a:cubicBezTo>
                      <a:pt x="12" y="60"/>
                      <a:pt x="11" y="48"/>
                      <a:pt x="12" y="39"/>
                    </a:cubicBezTo>
                    <a:cubicBezTo>
                      <a:pt x="13" y="24"/>
                      <a:pt x="15" y="14"/>
                      <a:pt x="25" y="9"/>
                    </a:cubicBezTo>
                    <a:cubicBezTo>
                      <a:pt x="27" y="16"/>
                      <a:pt x="39" y="21"/>
                      <a:pt x="40" y="32"/>
                    </a:cubicBezTo>
                    <a:cubicBezTo>
                      <a:pt x="41" y="41"/>
                      <a:pt x="31" y="52"/>
                      <a:pt x="30" y="65"/>
                    </a:cubicBezTo>
                    <a:cubicBezTo>
                      <a:pt x="29" y="84"/>
                      <a:pt x="31" y="110"/>
                      <a:pt x="39" y="116"/>
                    </a:cubicBezTo>
                    <a:cubicBezTo>
                      <a:pt x="50" y="124"/>
                      <a:pt x="59" y="113"/>
                      <a:pt x="61" y="101"/>
                    </a:cubicBezTo>
                    <a:cubicBezTo>
                      <a:pt x="70" y="107"/>
                      <a:pt x="63" y="125"/>
                      <a:pt x="59" y="131"/>
                    </a:cubicBezTo>
                    <a:cubicBezTo>
                      <a:pt x="22" y="137"/>
                      <a:pt x="15" y="103"/>
                      <a:pt x="1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7"/>
              <p:cNvSpPr>
                <a:spLocks noEditPoints="1"/>
              </p:cNvSpPr>
              <p:nvPr/>
            </p:nvSpPr>
            <p:spPr bwMode="auto">
              <a:xfrm>
                <a:off x="9869488" y="4953000"/>
                <a:ext cx="153988" cy="354013"/>
              </a:xfrm>
              <a:custGeom>
                <a:avLst/>
                <a:gdLst>
                  <a:gd name="T0" fmla="*/ 4 w 63"/>
                  <a:gd name="T1" fmla="*/ 15 h 145"/>
                  <a:gd name="T2" fmla="*/ 6 w 63"/>
                  <a:gd name="T3" fmla="*/ 63 h 145"/>
                  <a:gd name="T4" fmla="*/ 40 w 63"/>
                  <a:gd name="T5" fmla="*/ 139 h 145"/>
                  <a:gd name="T6" fmla="*/ 60 w 63"/>
                  <a:gd name="T7" fmla="*/ 95 h 145"/>
                  <a:gd name="T8" fmla="*/ 52 w 63"/>
                  <a:gd name="T9" fmla="*/ 81 h 145"/>
                  <a:gd name="T10" fmla="*/ 36 w 63"/>
                  <a:gd name="T11" fmla="*/ 10 h 145"/>
                  <a:gd name="T12" fmla="*/ 4 w 63"/>
                  <a:gd name="T13" fmla="*/ 15 h 145"/>
                  <a:gd name="T14" fmla="*/ 39 w 63"/>
                  <a:gd name="T15" fmla="*/ 85 h 145"/>
                  <a:gd name="T16" fmla="*/ 52 w 63"/>
                  <a:gd name="T17" fmla="*/ 92 h 145"/>
                  <a:gd name="T18" fmla="*/ 32 w 63"/>
                  <a:gd name="T19" fmla="*/ 130 h 145"/>
                  <a:gd name="T20" fmla="*/ 9 w 63"/>
                  <a:gd name="T21" fmla="*/ 19 h 145"/>
                  <a:gd name="T22" fmla="*/ 39 w 63"/>
                  <a:gd name="T23" fmla="*/ 8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45">
                    <a:moveTo>
                      <a:pt x="4" y="15"/>
                    </a:moveTo>
                    <a:cubicBezTo>
                      <a:pt x="0" y="27"/>
                      <a:pt x="4" y="45"/>
                      <a:pt x="6" y="63"/>
                    </a:cubicBezTo>
                    <a:cubicBezTo>
                      <a:pt x="10" y="91"/>
                      <a:pt x="5" y="145"/>
                      <a:pt x="40" y="139"/>
                    </a:cubicBezTo>
                    <a:cubicBezTo>
                      <a:pt x="55" y="136"/>
                      <a:pt x="63" y="111"/>
                      <a:pt x="60" y="95"/>
                    </a:cubicBezTo>
                    <a:cubicBezTo>
                      <a:pt x="59" y="89"/>
                      <a:pt x="52" y="87"/>
                      <a:pt x="52" y="81"/>
                    </a:cubicBezTo>
                    <a:cubicBezTo>
                      <a:pt x="61" y="57"/>
                      <a:pt x="61" y="16"/>
                      <a:pt x="36" y="10"/>
                    </a:cubicBezTo>
                    <a:cubicBezTo>
                      <a:pt x="22" y="8"/>
                      <a:pt x="11" y="10"/>
                      <a:pt x="4" y="15"/>
                    </a:cubicBezTo>
                    <a:close/>
                    <a:moveTo>
                      <a:pt x="39" y="85"/>
                    </a:moveTo>
                    <a:cubicBezTo>
                      <a:pt x="39" y="91"/>
                      <a:pt x="50" y="88"/>
                      <a:pt x="52" y="92"/>
                    </a:cubicBezTo>
                    <a:cubicBezTo>
                      <a:pt x="57" y="105"/>
                      <a:pt x="51" y="138"/>
                      <a:pt x="32" y="130"/>
                    </a:cubicBezTo>
                    <a:cubicBezTo>
                      <a:pt x="9" y="121"/>
                      <a:pt x="15" y="55"/>
                      <a:pt x="9" y="19"/>
                    </a:cubicBezTo>
                    <a:cubicBezTo>
                      <a:pt x="54" y="0"/>
                      <a:pt x="61" y="61"/>
                      <a:pt x="39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0"/>
              <p:cNvSpPr>
                <a:spLocks noEditPoints="1"/>
              </p:cNvSpPr>
              <p:nvPr/>
            </p:nvSpPr>
            <p:spPr bwMode="auto">
              <a:xfrm>
                <a:off x="9683751" y="4975225"/>
                <a:ext cx="209550" cy="333375"/>
              </a:xfrm>
              <a:custGeom>
                <a:avLst/>
                <a:gdLst>
                  <a:gd name="T0" fmla="*/ 8 w 86"/>
                  <a:gd name="T1" fmla="*/ 128 h 137"/>
                  <a:gd name="T2" fmla="*/ 37 w 86"/>
                  <a:gd name="T3" fmla="*/ 132 h 137"/>
                  <a:gd name="T4" fmla="*/ 43 w 86"/>
                  <a:gd name="T5" fmla="*/ 89 h 137"/>
                  <a:gd name="T6" fmla="*/ 65 w 86"/>
                  <a:gd name="T7" fmla="*/ 132 h 137"/>
                  <a:gd name="T8" fmla="*/ 78 w 86"/>
                  <a:gd name="T9" fmla="*/ 116 h 137"/>
                  <a:gd name="T10" fmla="*/ 50 w 86"/>
                  <a:gd name="T11" fmla="*/ 8 h 137"/>
                  <a:gd name="T12" fmla="*/ 18 w 86"/>
                  <a:gd name="T13" fmla="*/ 19 h 137"/>
                  <a:gd name="T14" fmla="*/ 9 w 86"/>
                  <a:gd name="T15" fmla="*/ 34 h 137"/>
                  <a:gd name="T16" fmla="*/ 8 w 86"/>
                  <a:gd name="T17" fmla="*/ 128 h 137"/>
                  <a:gd name="T18" fmla="*/ 37 w 86"/>
                  <a:gd name="T19" fmla="*/ 13 h 137"/>
                  <a:gd name="T20" fmla="*/ 65 w 86"/>
                  <a:gd name="T21" fmla="*/ 64 h 137"/>
                  <a:gd name="T22" fmla="*/ 72 w 86"/>
                  <a:gd name="T23" fmla="*/ 108 h 137"/>
                  <a:gd name="T24" fmla="*/ 61 w 86"/>
                  <a:gd name="T25" fmla="*/ 124 h 137"/>
                  <a:gd name="T26" fmla="*/ 41 w 86"/>
                  <a:gd name="T27" fmla="*/ 79 h 137"/>
                  <a:gd name="T28" fmla="*/ 32 w 86"/>
                  <a:gd name="T29" fmla="*/ 127 h 137"/>
                  <a:gd name="T30" fmla="*/ 9 w 86"/>
                  <a:gd name="T31" fmla="*/ 79 h 137"/>
                  <a:gd name="T32" fmla="*/ 37 w 86"/>
                  <a:gd name="T33" fmla="*/ 1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" h="137">
                    <a:moveTo>
                      <a:pt x="8" y="128"/>
                    </a:moveTo>
                    <a:cubicBezTo>
                      <a:pt x="14" y="136"/>
                      <a:pt x="27" y="137"/>
                      <a:pt x="37" y="132"/>
                    </a:cubicBezTo>
                    <a:cubicBezTo>
                      <a:pt x="45" y="116"/>
                      <a:pt x="30" y="99"/>
                      <a:pt x="43" y="89"/>
                    </a:cubicBezTo>
                    <a:cubicBezTo>
                      <a:pt x="54" y="100"/>
                      <a:pt x="43" y="134"/>
                      <a:pt x="65" y="132"/>
                    </a:cubicBezTo>
                    <a:cubicBezTo>
                      <a:pt x="71" y="131"/>
                      <a:pt x="77" y="122"/>
                      <a:pt x="78" y="116"/>
                    </a:cubicBezTo>
                    <a:cubicBezTo>
                      <a:pt x="86" y="88"/>
                      <a:pt x="61" y="15"/>
                      <a:pt x="50" y="8"/>
                    </a:cubicBezTo>
                    <a:cubicBezTo>
                      <a:pt x="36" y="0"/>
                      <a:pt x="31" y="11"/>
                      <a:pt x="18" y="19"/>
                    </a:cubicBezTo>
                    <a:cubicBezTo>
                      <a:pt x="19" y="23"/>
                      <a:pt x="11" y="29"/>
                      <a:pt x="9" y="34"/>
                    </a:cubicBezTo>
                    <a:cubicBezTo>
                      <a:pt x="0" y="57"/>
                      <a:pt x="1" y="118"/>
                      <a:pt x="8" y="128"/>
                    </a:cubicBezTo>
                    <a:close/>
                    <a:moveTo>
                      <a:pt x="37" y="13"/>
                    </a:moveTo>
                    <a:cubicBezTo>
                      <a:pt x="54" y="8"/>
                      <a:pt x="62" y="47"/>
                      <a:pt x="65" y="64"/>
                    </a:cubicBezTo>
                    <a:cubicBezTo>
                      <a:pt x="69" y="81"/>
                      <a:pt x="74" y="94"/>
                      <a:pt x="72" y="108"/>
                    </a:cubicBezTo>
                    <a:cubicBezTo>
                      <a:pt x="71" y="116"/>
                      <a:pt x="70" y="124"/>
                      <a:pt x="61" y="124"/>
                    </a:cubicBezTo>
                    <a:cubicBezTo>
                      <a:pt x="52" y="112"/>
                      <a:pt x="57" y="85"/>
                      <a:pt x="41" y="79"/>
                    </a:cubicBezTo>
                    <a:cubicBezTo>
                      <a:pt x="26" y="85"/>
                      <a:pt x="34" y="118"/>
                      <a:pt x="32" y="127"/>
                    </a:cubicBezTo>
                    <a:cubicBezTo>
                      <a:pt x="7" y="131"/>
                      <a:pt x="8" y="107"/>
                      <a:pt x="9" y="79"/>
                    </a:cubicBezTo>
                    <a:cubicBezTo>
                      <a:pt x="10" y="52"/>
                      <a:pt x="17" y="19"/>
                      <a:pt x="3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3"/>
              <p:cNvSpPr>
                <a:spLocks noEditPoints="1"/>
              </p:cNvSpPr>
              <p:nvPr/>
            </p:nvSpPr>
            <p:spPr bwMode="auto">
              <a:xfrm>
                <a:off x="9910763" y="5011738"/>
                <a:ext cx="69850" cy="100013"/>
              </a:xfrm>
              <a:custGeom>
                <a:avLst/>
                <a:gdLst>
                  <a:gd name="T0" fmla="*/ 19 w 29"/>
                  <a:gd name="T1" fmla="*/ 37 h 41"/>
                  <a:gd name="T2" fmla="*/ 16 w 29"/>
                  <a:gd name="T3" fmla="*/ 0 h 41"/>
                  <a:gd name="T4" fmla="*/ 1 w 29"/>
                  <a:gd name="T5" fmla="*/ 8 h 41"/>
                  <a:gd name="T6" fmla="*/ 19 w 29"/>
                  <a:gd name="T7" fmla="*/ 37 h 41"/>
                  <a:gd name="T8" fmla="*/ 9 w 29"/>
                  <a:gd name="T9" fmla="*/ 7 h 41"/>
                  <a:gd name="T10" fmla="*/ 12 w 29"/>
                  <a:gd name="T11" fmla="*/ 7 h 41"/>
                  <a:gd name="T12" fmla="*/ 18 w 29"/>
                  <a:gd name="T13" fmla="*/ 30 h 41"/>
                  <a:gd name="T14" fmla="*/ 9 w 29"/>
                  <a:gd name="T1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1">
                    <a:moveTo>
                      <a:pt x="19" y="37"/>
                    </a:moveTo>
                    <a:cubicBezTo>
                      <a:pt x="29" y="29"/>
                      <a:pt x="25" y="6"/>
                      <a:pt x="16" y="0"/>
                    </a:cubicBezTo>
                    <a:cubicBezTo>
                      <a:pt x="8" y="0"/>
                      <a:pt x="6" y="5"/>
                      <a:pt x="1" y="8"/>
                    </a:cubicBezTo>
                    <a:cubicBezTo>
                      <a:pt x="0" y="17"/>
                      <a:pt x="4" y="41"/>
                      <a:pt x="19" y="37"/>
                    </a:cubicBezTo>
                    <a:close/>
                    <a:moveTo>
                      <a:pt x="9" y="7"/>
                    </a:moveTo>
                    <a:cubicBezTo>
                      <a:pt x="10" y="7"/>
                      <a:pt x="11" y="7"/>
                      <a:pt x="12" y="7"/>
                    </a:cubicBezTo>
                    <a:cubicBezTo>
                      <a:pt x="20" y="12"/>
                      <a:pt x="21" y="20"/>
                      <a:pt x="18" y="30"/>
                    </a:cubicBezTo>
                    <a:cubicBezTo>
                      <a:pt x="6" y="30"/>
                      <a:pt x="7" y="15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51"/>
              <p:cNvSpPr>
                <a:spLocks noEditPoints="1"/>
              </p:cNvSpPr>
              <p:nvPr/>
            </p:nvSpPr>
            <p:spPr bwMode="auto">
              <a:xfrm>
                <a:off x="9736138" y="5016500"/>
                <a:ext cx="74613" cy="127000"/>
              </a:xfrm>
              <a:custGeom>
                <a:avLst/>
                <a:gdLst>
                  <a:gd name="T0" fmla="*/ 28 w 31"/>
                  <a:gd name="T1" fmla="*/ 18 h 52"/>
                  <a:gd name="T2" fmla="*/ 9 w 31"/>
                  <a:gd name="T3" fmla="*/ 46 h 52"/>
                  <a:gd name="T4" fmla="*/ 28 w 31"/>
                  <a:gd name="T5" fmla="*/ 18 h 52"/>
                  <a:gd name="T6" fmla="*/ 16 w 31"/>
                  <a:gd name="T7" fmla="*/ 19 h 52"/>
                  <a:gd name="T8" fmla="*/ 19 w 31"/>
                  <a:gd name="T9" fmla="*/ 40 h 52"/>
                  <a:gd name="T10" fmla="*/ 16 w 31"/>
                  <a:gd name="T11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2">
                    <a:moveTo>
                      <a:pt x="28" y="18"/>
                    </a:moveTo>
                    <a:cubicBezTo>
                      <a:pt x="11" y="0"/>
                      <a:pt x="0" y="29"/>
                      <a:pt x="9" y="46"/>
                    </a:cubicBezTo>
                    <a:cubicBezTo>
                      <a:pt x="28" y="52"/>
                      <a:pt x="31" y="36"/>
                      <a:pt x="28" y="18"/>
                    </a:cubicBezTo>
                    <a:close/>
                    <a:moveTo>
                      <a:pt x="16" y="19"/>
                    </a:moveTo>
                    <a:cubicBezTo>
                      <a:pt x="22" y="21"/>
                      <a:pt x="24" y="36"/>
                      <a:pt x="19" y="40"/>
                    </a:cubicBezTo>
                    <a:cubicBezTo>
                      <a:pt x="7" y="39"/>
                      <a:pt x="15" y="26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0"/>
              <p:cNvSpPr>
                <a:spLocks noEditPoints="1"/>
              </p:cNvSpPr>
              <p:nvPr/>
            </p:nvSpPr>
            <p:spPr bwMode="auto">
              <a:xfrm>
                <a:off x="9910763" y="5162550"/>
                <a:ext cx="80963" cy="100013"/>
              </a:xfrm>
              <a:custGeom>
                <a:avLst/>
                <a:gdLst>
                  <a:gd name="T0" fmla="*/ 25 w 33"/>
                  <a:gd name="T1" fmla="*/ 39 h 41"/>
                  <a:gd name="T2" fmla="*/ 23 w 33"/>
                  <a:gd name="T3" fmla="*/ 9 h 41"/>
                  <a:gd name="T4" fmla="*/ 25 w 33"/>
                  <a:gd name="T5" fmla="*/ 39 h 41"/>
                  <a:gd name="T6" fmla="*/ 23 w 33"/>
                  <a:gd name="T7" fmla="*/ 32 h 41"/>
                  <a:gd name="T8" fmla="*/ 16 w 33"/>
                  <a:gd name="T9" fmla="*/ 14 h 41"/>
                  <a:gd name="T10" fmla="*/ 20 w 33"/>
                  <a:gd name="T11" fmla="*/ 15 h 41"/>
                  <a:gd name="T12" fmla="*/ 23 w 33"/>
                  <a:gd name="T13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1">
                    <a:moveTo>
                      <a:pt x="25" y="39"/>
                    </a:moveTo>
                    <a:cubicBezTo>
                      <a:pt x="33" y="32"/>
                      <a:pt x="31" y="13"/>
                      <a:pt x="23" y="9"/>
                    </a:cubicBezTo>
                    <a:cubicBezTo>
                      <a:pt x="6" y="0"/>
                      <a:pt x="0" y="41"/>
                      <a:pt x="25" y="39"/>
                    </a:cubicBezTo>
                    <a:close/>
                    <a:moveTo>
                      <a:pt x="23" y="32"/>
                    </a:moveTo>
                    <a:cubicBezTo>
                      <a:pt x="14" y="32"/>
                      <a:pt x="12" y="19"/>
                      <a:pt x="16" y="14"/>
                    </a:cubicBezTo>
                    <a:cubicBezTo>
                      <a:pt x="18" y="14"/>
                      <a:pt x="19" y="14"/>
                      <a:pt x="20" y="15"/>
                    </a:cubicBezTo>
                    <a:cubicBezTo>
                      <a:pt x="23" y="20"/>
                      <a:pt x="26" y="25"/>
                      <a:pt x="2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8"/>
              <p:cNvSpPr>
                <a:spLocks/>
              </p:cNvSpPr>
              <p:nvPr/>
            </p:nvSpPr>
            <p:spPr bwMode="auto">
              <a:xfrm>
                <a:off x="10153651" y="5422900"/>
                <a:ext cx="66675" cy="103188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870"/>
              <p:cNvSpPr>
                <a:spLocks/>
              </p:cNvSpPr>
              <p:nvPr/>
            </p:nvSpPr>
            <p:spPr bwMode="auto">
              <a:xfrm>
                <a:off x="9993313" y="5343525"/>
                <a:ext cx="149225" cy="120650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895"/>
              <p:cNvSpPr>
                <a:spLocks/>
              </p:cNvSpPr>
              <p:nvPr/>
            </p:nvSpPr>
            <p:spPr bwMode="auto">
              <a:xfrm>
                <a:off x="101568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0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8" y="12"/>
                      <a:pt x="0" y="39"/>
                      <a:pt x="10" y="42"/>
                    </a:cubicBezTo>
                    <a:cubicBezTo>
                      <a:pt x="14" y="39"/>
                      <a:pt x="7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5" y="22"/>
                      <a:pt x="12" y="16"/>
                    </a:cubicBezTo>
                    <a:cubicBezTo>
                      <a:pt x="14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896"/>
              <p:cNvSpPr>
                <a:spLocks/>
              </p:cNvSpPr>
              <p:nvPr/>
            </p:nvSpPr>
            <p:spPr bwMode="auto">
              <a:xfrm>
                <a:off x="103409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898"/>
              <p:cNvSpPr>
                <a:spLocks noEditPoints="1"/>
              </p:cNvSpPr>
              <p:nvPr/>
            </p:nvSpPr>
            <p:spPr bwMode="auto">
              <a:xfrm>
                <a:off x="10156825" y="5262562"/>
                <a:ext cx="79375" cy="92075"/>
              </a:xfrm>
              <a:custGeom>
                <a:avLst/>
                <a:gdLst>
                  <a:gd name="T0" fmla="*/ 0 w 33"/>
                  <a:gd name="T1" fmla="*/ 28 h 38"/>
                  <a:gd name="T2" fmla="*/ 4 w 33"/>
                  <a:gd name="T3" fmla="*/ 38 h 38"/>
                  <a:gd name="T4" fmla="*/ 10 w 33"/>
                  <a:gd name="T5" fmla="*/ 28 h 38"/>
                  <a:gd name="T6" fmla="*/ 22 w 33"/>
                  <a:gd name="T7" fmla="*/ 27 h 38"/>
                  <a:gd name="T8" fmla="*/ 31 w 33"/>
                  <a:gd name="T9" fmla="*/ 38 h 38"/>
                  <a:gd name="T10" fmla="*/ 22 w 33"/>
                  <a:gd name="T11" fmla="*/ 10 h 38"/>
                  <a:gd name="T12" fmla="*/ 0 w 33"/>
                  <a:gd name="T13" fmla="*/ 28 h 38"/>
                  <a:gd name="T14" fmla="*/ 12 w 33"/>
                  <a:gd name="T15" fmla="*/ 22 h 38"/>
                  <a:gd name="T16" fmla="*/ 14 w 33"/>
                  <a:gd name="T17" fmla="*/ 15 h 38"/>
                  <a:gd name="T18" fmla="*/ 20 w 33"/>
                  <a:gd name="T19" fmla="*/ 20 h 38"/>
                  <a:gd name="T20" fmla="*/ 12 w 33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8">
                    <a:moveTo>
                      <a:pt x="0" y="28"/>
                    </a:moveTo>
                    <a:cubicBezTo>
                      <a:pt x="0" y="31"/>
                      <a:pt x="1" y="37"/>
                      <a:pt x="4" y="38"/>
                    </a:cubicBezTo>
                    <a:cubicBezTo>
                      <a:pt x="7" y="35"/>
                      <a:pt x="7" y="30"/>
                      <a:pt x="10" y="28"/>
                    </a:cubicBezTo>
                    <a:cubicBezTo>
                      <a:pt x="16" y="29"/>
                      <a:pt x="18" y="27"/>
                      <a:pt x="22" y="27"/>
                    </a:cubicBezTo>
                    <a:cubicBezTo>
                      <a:pt x="25" y="32"/>
                      <a:pt x="26" y="38"/>
                      <a:pt x="31" y="38"/>
                    </a:cubicBezTo>
                    <a:cubicBezTo>
                      <a:pt x="33" y="29"/>
                      <a:pt x="22" y="21"/>
                      <a:pt x="22" y="10"/>
                    </a:cubicBezTo>
                    <a:cubicBezTo>
                      <a:pt x="14" y="0"/>
                      <a:pt x="0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2" y="19"/>
                      <a:pt x="15" y="18"/>
                      <a:pt x="14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19" y="23"/>
                      <a:pt x="14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52525" y="491913"/>
            <a:ext cx="26023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6" r:id="rId2"/>
    <p:sldLayoutId id="2147483688" r:id="rId3"/>
    <p:sldLayoutId id="2147483687" r:id="rId4"/>
    <p:sldLayoutId id="2147483685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62" r:id="rId11"/>
    <p:sldLayoutId id="2147483664" r:id="rId12"/>
    <p:sldLayoutId id="2147483663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/>
          <p:cNvSpPr txBox="1"/>
          <p:nvPr/>
        </p:nvSpPr>
        <p:spPr>
          <a:xfrm>
            <a:off x="2041214" y="2539917"/>
            <a:ext cx="97130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如何搭建一个服务器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971272" y="1786101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405DDC0-03A4-46F8-B9CE-896B4CC765ED}"/>
              </a:ext>
            </a:extLst>
          </p:cNvPr>
          <p:cNvSpPr txBox="1"/>
          <p:nvPr/>
        </p:nvSpPr>
        <p:spPr>
          <a:xfrm>
            <a:off x="4442595" y="4184073"/>
            <a:ext cx="375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后台组：郑俊铭</a:t>
            </a:r>
          </a:p>
        </p:txBody>
      </p:sp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63063AD6-6410-42D7-B313-0A55059296D0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08696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61507D-9E3C-4B14-9F97-4FA8BFCD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117" y="2636406"/>
            <a:ext cx="9109165" cy="33210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D871E5-7601-4471-94C0-68FFC36B4411}"/>
              </a:ext>
            </a:extLst>
          </p:cNvPr>
          <p:cNvSpPr txBox="1"/>
          <p:nvPr/>
        </p:nvSpPr>
        <p:spPr>
          <a:xfrm>
            <a:off x="4868844" y="1444223"/>
            <a:ext cx="3075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请求报头</a:t>
            </a:r>
          </a:p>
        </p:txBody>
      </p:sp>
    </p:spTree>
    <p:extLst>
      <p:ext uri="{BB962C8B-B14F-4D97-AF65-F5344CB8AC3E}">
        <p14:creationId xmlns:p14="http://schemas.microsoft.com/office/powerpoint/2010/main" val="36314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60E3EB03-1685-458A-BE98-E3CEF284DB73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08696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C6CB4D-9A5D-423C-8895-F9726BBF88C6}"/>
              </a:ext>
            </a:extLst>
          </p:cNvPr>
          <p:cNvSpPr txBox="1"/>
          <p:nvPr/>
        </p:nvSpPr>
        <p:spPr>
          <a:xfrm>
            <a:off x="5029200" y="1477158"/>
            <a:ext cx="235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响应状态码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12355C0-A10E-4926-8351-1B6C48DED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030357"/>
              </p:ext>
            </p:extLst>
          </p:nvPr>
        </p:nvGraphicFramePr>
        <p:xfrm>
          <a:off x="387928" y="2749837"/>
          <a:ext cx="5818908" cy="234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236">
                  <a:extLst>
                    <a:ext uri="{9D8B030D-6E8A-4147-A177-3AD203B41FA5}">
                      <a16:colId xmlns:a16="http://schemas.microsoft.com/office/drawing/2014/main" val="3247877297"/>
                    </a:ext>
                  </a:extLst>
                </a:gridCol>
                <a:gridCol w="4793672">
                  <a:extLst>
                    <a:ext uri="{9D8B030D-6E8A-4147-A177-3AD203B41FA5}">
                      <a16:colId xmlns:a16="http://schemas.microsoft.com/office/drawing/2014/main" val="2593417321"/>
                    </a:ext>
                  </a:extLst>
                </a:gridCol>
              </a:tblGrid>
              <a:tr h="39143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表示的意思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485459"/>
                  </a:ext>
                </a:extLst>
              </a:tr>
              <a:tr h="391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1xx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指示信息</a:t>
                      </a:r>
                      <a:r>
                        <a:rPr lang="en-US" altLang="zh-CN" dirty="0"/>
                        <a:t>--</a:t>
                      </a:r>
                      <a:r>
                        <a:rPr lang="zh-CN" altLang="en-US" dirty="0"/>
                        <a:t>表示请求已接收，继续处理。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82759"/>
                  </a:ext>
                </a:extLst>
              </a:tr>
              <a:tr h="391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成功</a:t>
                      </a:r>
                      <a:r>
                        <a:rPr lang="en-US" altLang="zh-CN" dirty="0"/>
                        <a:t>--</a:t>
                      </a:r>
                      <a:r>
                        <a:rPr lang="zh-CN" altLang="en-US" dirty="0"/>
                        <a:t>表示请求已被成功接收、理解、接受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798758"/>
                  </a:ext>
                </a:extLst>
              </a:tr>
              <a:tr h="391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重定向</a:t>
                      </a:r>
                      <a:r>
                        <a:rPr lang="en-US" altLang="zh-CN" dirty="0"/>
                        <a:t>--</a:t>
                      </a:r>
                      <a:r>
                        <a:rPr lang="zh-CN" altLang="en-US" dirty="0"/>
                        <a:t>要完成请求必须进行更进一步的操作。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24063"/>
                  </a:ext>
                </a:extLst>
              </a:tr>
              <a:tr h="391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客户端错误</a:t>
                      </a:r>
                      <a:r>
                        <a:rPr lang="en-US" altLang="zh-CN" dirty="0"/>
                        <a:t>--</a:t>
                      </a:r>
                      <a:r>
                        <a:rPr lang="zh-CN" altLang="en-US" dirty="0"/>
                        <a:t>请求有语法错误或请求无法实现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89932"/>
                  </a:ext>
                </a:extLst>
              </a:tr>
              <a:tr h="391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服务器端错误</a:t>
                      </a:r>
                      <a:r>
                        <a:rPr lang="en-US" altLang="zh-CN" dirty="0"/>
                        <a:t>--</a:t>
                      </a:r>
                      <a:r>
                        <a:rPr lang="zh-CN" altLang="en-US" dirty="0"/>
                        <a:t>服务器未能实现合法的请求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012585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FC265F9-1E56-4D1B-AF66-40E56CF74C5B}"/>
              </a:ext>
            </a:extLst>
          </p:cNvPr>
          <p:cNvSpPr/>
          <p:nvPr/>
        </p:nvSpPr>
        <p:spPr>
          <a:xfrm>
            <a:off x="6511636" y="274983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 OK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：客户端请求成功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404 Not Found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：请求资源不存在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 Internal Server Error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：服务器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发生不可预期的错误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46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1527AA0-5556-425D-ACA4-20DADF8177E3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08696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B83A79-CBAD-4D86-AAC5-94FB82245B66}"/>
              </a:ext>
            </a:extLst>
          </p:cNvPr>
          <p:cNvSpPr/>
          <p:nvPr/>
        </p:nvSpPr>
        <p:spPr>
          <a:xfrm>
            <a:off x="480065" y="1609497"/>
            <a:ext cx="3759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HTTP/1.0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的缺点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4B138C-38CC-4907-9415-227D9F5CEB06}"/>
              </a:ext>
            </a:extLst>
          </p:cNvPr>
          <p:cNvSpPr/>
          <p:nvPr/>
        </p:nvSpPr>
        <p:spPr>
          <a:xfrm>
            <a:off x="4677993" y="1424830"/>
            <a:ext cx="72507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连接只能发送一个请求。发送数据完毕，连接就关闭，如果还要请求其他资源，就必须再新建一个连接。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4DE9B2-BF79-47D4-B8E7-630F8726DDB6}"/>
              </a:ext>
            </a:extLst>
          </p:cNvPr>
          <p:cNvSpPr/>
          <p:nvPr/>
        </p:nvSpPr>
        <p:spPr>
          <a:xfrm>
            <a:off x="1865059" y="3754090"/>
            <a:ext cx="2374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HTTP/1.1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FBCFED-D064-4C7F-A6FE-199970A3186B}"/>
              </a:ext>
            </a:extLst>
          </p:cNvPr>
          <p:cNvSpPr/>
          <p:nvPr/>
        </p:nvSpPr>
        <p:spPr>
          <a:xfrm>
            <a:off x="4677993" y="2808283"/>
            <a:ext cx="6575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持久连接：即</a:t>
            </a:r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连接默认不关闭，可以被多个请求复用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564458-66D5-45CF-A038-299A81B02EFD}"/>
              </a:ext>
            </a:extLst>
          </p:cNvPr>
          <p:cNvSpPr/>
          <p:nvPr/>
        </p:nvSpPr>
        <p:spPr>
          <a:xfrm>
            <a:off x="4677993" y="357618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管道机制：即在同一个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连接里面，客户端可以同时发送多个请求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51B832-AFF3-49B1-94D1-CA32A6636C78}"/>
              </a:ext>
            </a:extLst>
          </p:cNvPr>
          <p:cNvSpPr/>
          <p:nvPr/>
        </p:nvSpPr>
        <p:spPr>
          <a:xfrm>
            <a:off x="4677993" y="4651859"/>
            <a:ext cx="5883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Content-Length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字段：声明本次回应的数据长度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FDD674-A9C4-4354-A2BC-02603A2D6904}"/>
              </a:ext>
            </a:extLst>
          </p:cNvPr>
          <p:cNvSpPr/>
          <p:nvPr/>
        </p:nvSpPr>
        <p:spPr>
          <a:xfrm>
            <a:off x="4677993" y="5419759"/>
            <a:ext cx="6918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分块传输编码：采用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流模式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stream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）取代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缓存模式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buffer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6388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4233112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err="1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HttpServletRequest</a:t>
            </a:r>
            <a:r>
              <a:rPr lang="en-US" altLang="zh-CN" sz="12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&amp; </a:t>
            </a:r>
            <a:r>
              <a:rPr lang="en-US" altLang="zh-CN" sz="1200" dirty="0" err="1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HttpServletResponse</a:t>
            </a:r>
            <a:endParaRPr lang="zh-CN" altLang="en-US" sz="12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请求与响应</a:t>
            </a:r>
          </a:p>
        </p:txBody>
      </p:sp>
    </p:spTree>
    <p:extLst>
      <p:ext uri="{BB962C8B-B14F-4D97-AF65-F5344CB8AC3E}">
        <p14:creationId xmlns:p14="http://schemas.microsoft.com/office/powerpoint/2010/main" val="1903409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526" y="491913"/>
            <a:ext cx="2143704" cy="529569"/>
          </a:xfrm>
        </p:spPr>
        <p:txBody>
          <a:bodyPr/>
          <a:lstStyle/>
          <a:p>
            <a:r>
              <a:rPr kumimoji="1" lang="en-US" altLang="zh-CN" dirty="0"/>
              <a:t>02 </a:t>
            </a:r>
            <a:r>
              <a:rPr kumimoji="1" lang="zh-CN" altLang="en-US" dirty="0"/>
              <a:t>请求与响应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4C1677-7463-4835-9F02-8CB69383ECE1}"/>
              </a:ext>
            </a:extLst>
          </p:cNvPr>
          <p:cNvSpPr/>
          <p:nvPr/>
        </p:nvSpPr>
        <p:spPr>
          <a:xfrm>
            <a:off x="418718" y="1371248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数据请求提交方式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997FC5-A8EE-458F-B2CB-A4659A4E485F}"/>
              </a:ext>
            </a:extLst>
          </p:cNvPr>
          <p:cNvSpPr/>
          <p:nvPr/>
        </p:nvSpPr>
        <p:spPr>
          <a:xfrm>
            <a:off x="418718" y="1956023"/>
            <a:ext cx="1155316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application/x-www-form-</a:t>
            </a:r>
            <a:r>
              <a:rPr lang="en-US" altLang="zh-CN" sz="2800" b="1" dirty="0" err="1">
                <a:solidFill>
                  <a:schemeClr val="bg1"/>
                </a:solidFill>
              </a:rPr>
              <a:t>urlencoded</a:t>
            </a:r>
            <a:r>
              <a:rPr lang="zh-CN" altLang="en-US" sz="2800" b="1" dirty="0">
                <a:solidFill>
                  <a:schemeClr val="bg1"/>
                </a:solidFill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</a:rPr>
              <a:t>POST</a:t>
            </a:r>
            <a:r>
              <a:rPr lang="zh-CN" altLang="en-US" sz="2800" b="1" dirty="0">
                <a:solidFill>
                  <a:schemeClr val="bg1"/>
                </a:solidFill>
              </a:rPr>
              <a:t>与</a:t>
            </a:r>
            <a:r>
              <a:rPr lang="en-US" altLang="zh-CN" sz="2800" b="1" dirty="0">
                <a:solidFill>
                  <a:schemeClr val="bg1"/>
                </a:solidFill>
              </a:rPr>
              <a:t>GET</a:t>
            </a:r>
            <a:r>
              <a:rPr lang="zh-CN" altLang="en-US" sz="2800" b="1" dirty="0">
                <a:solidFill>
                  <a:schemeClr val="bg1"/>
                </a:solidFill>
              </a:rPr>
              <a:t>提交皆可）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浏览器的原生 </a:t>
            </a:r>
            <a:r>
              <a:rPr lang="en-US" altLang="zh-CN" sz="2800" b="1" dirty="0">
                <a:solidFill>
                  <a:schemeClr val="bg1"/>
                </a:solidFill>
              </a:rPr>
              <a:t>&lt;form&gt; </a:t>
            </a:r>
            <a:r>
              <a:rPr lang="zh-CN" altLang="en-US" sz="2800" b="1" dirty="0">
                <a:solidFill>
                  <a:schemeClr val="bg1"/>
                </a:solidFill>
              </a:rPr>
              <a:t>表单，如果不设置 </a:t>
            </a:r>
            <a:r>
              <a:rPr lang="en-US" altLang="zh-CN" sz="2800" b="1" dirty="0" err="1">
                <a:solidFill>
                  <a:schemeClr val="bg1"/>
                </a:solidFill>
              </a:rPr>
              <a:t>enctype</a:t>
            </a:r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</a:rPr>
              <a:t>属性，那么最终就会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以此方式提交数据，提交的是普通的键值对。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3049C0-D069-4060-AC4A-B26773C10980}"/>
              </a:ext>
            </a:extLst>
          </p:cNvPr>
          <p:cNvSpPr/>
          <p:nvPr/>
        </p:nvSpPr>
        <p:spPr>
          <a:xfrm>
            <a:off x="418718" y="4095069"/>
            <a:ext cx="102322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multipart/form-data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提交）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需要在表单里设置</a:t>
            </a:r>
            <a:r>
              <a:rPr lang="en-US" altLang="zh-CN" sz="2800" b="1" dirty="0" err="1">
                <a:solidFill>
                  <a:schemeClr val="bg1"/>
                </a:solidFill>
                <a:latin typeface="+mn-ea"/>
              </a:rPr>
              <a:t>enctype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属性，提交的数据为文件或键值对。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A658EC-2057-4674-90C6-886E898A225B}"/>
              </a:ext>
            </a:extLst>
          </p:cNvPr>
          <p:cNvSpPr/>
          <p:nvPr/>
        </p:nvSpPr>
        <p:spPr>
          <a:xfrm>
            <a:off x="418718" y="5161223"/>
            <a:ext cx="55274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application/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提交）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提交的是一种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JSON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字符串</a:t>
            </a:r>
          </a:p>
        </p:txBody>
      </p:sp>
    </p:spTree>
    <p:extLst>
      <p:ext uri="{BB962C8B-B14F-4D97-AF65-F5344CB8AC3E}">
        <p14:creationId xmlns:p14="http://schemas.microsoft.com/office/powerpoint/2010/main" val="84972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76B66D8-66A9-4A70-8ABD-186A82AB369B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143704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02 </a:t>
            </a:r>
            <a:r>
              <a:rPr kumimoji="1" lang="zh-CN" altLang="en-US" dirty="0"/>
              <a:t>请求与响应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511D1D1-E334-4CC9-AC85-924279FC2F79}"/>
              </a:ext>
            </a:extLst>
          </p:cNvPr>
          <p:cNvGrpSpPr/>
          <p:nvPr/>
        </p:nvGrpSpPr>
        <p:grpSpPr>
          <a:xfrm>
            <a:off x="976868" y="1479122"/>
            <a:ext cx="9692065" cy="523220"/>
            <a:chOff x="976868" y="1479122"/>
            <a:chExt cx="9692065" cy="52322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4ED7A41-7591-40EA-9AA6-E4F5345E92CD}"/>
                </a:ext>
              </a:extLst>
            </p:cNvPr>
            <p:cNvSpPr txBox="1"/>
            <p:nvPr/>
          </p:nvSpPr>
          <p:spPr>
            <a:xfrm>
              <a:off x="976868" y="1479122"/>
              <a:ext cx="23513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转发和重定向：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415E013-4D14-4BC9-AAFE-40554653A609}"/>
                </a:ext>
              </a:extLst>
            </p:cNvPr>
            <p:cNvSpPr/>
            <p:nvPr/>
          </p:nvSpPr>
          <p:spPr>
            <a:xfrm>
              <a:off x="3661887" y="1479122"/>
              <a:ext cx="70070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重定向是客户端行为，转发是服务器行为。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BB2FA3B-06F5-410A-9D23-240CCF2C281F}"/>
              </a:ext>
            </a:extLst>
          </p:cNvPr>
          <p:cNvSpPr/>
          <p:nvPr/>
        </p:nvSpPr>
        <p:spPr>
          <a:xfrm>
            <a:off x="1178295" y="2168080"/>
            <a:ext cx="11654972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请求次数：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重定向：  重定向行为是做了两次请求，及产生了两个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对象，重定向会导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对象信息丢失。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请求转发：转发做了一次请求， 浏览器的地址栏一直是第一次请求的地址。转发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是服务器内部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request/response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控制权的移交。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9593AA-BF55-426A-A32D-22A05144FB42}"/>
              </a:ext>
            </a:extLst>
          </p:cNvPr>
          <p:cNvSpPr/>
          <p:nvPr/>
        </p:nvSpPr>
        <p:spPr>
          <a:xfrm>
            <a:off x="1178295" y="4460632"/>
            <a:ext cx="9264396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请求资源地址：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组件可以将请求重定向到任意一个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，而不仅仅是同一个应用。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范围内共享数据。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请求转发：转发的源组件与目标组件必须在同一个应用中，两者可以在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范围内共享数据。</a:t>
            </a:r>
          </a:p>
        </p:txBody>
      </p:sp>
    </p:spTree>
    <p:extLst>
      <p:ext uri="{BB962C8B-B14F-4D97-AF65-F5344CB8AC3E}">
        <p14:creationId xmlns:p14="http://schemas.microsoft.com/office/powerpoint/2010/main" val="203534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EFE3CD0-BFF5-47CE-95C9-AF9A5785F2C5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143704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02 </a:t>
            </a:r>
            <a:r>
              <a:rPr kumimoji="1" lang="zh-CN" altLang="en-US" dirty="0"/>
              <a:t>请求与响应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3144CF-6283-41F8-AC0D-D68C3EF7ABEA}"/>
              </a:ext>
            </a:extLst>
          </p:cNvPr>
          <p:cNvSpPr/>
          <p:nvPr/>
        </p:nvSpPr>
        <p:spPr>
          <a:xfrm>
            <a:off x="4296230" y="1479122"/>
            <a:ext cx="57752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转发只能跳转站内程序，重定向定向任何站点 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转发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地址不变 ，重定向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地址改变 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转发 对客户端不可见，重定向对客户端可见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907FFB-4B92-4556-8836-19BC16BAEB6D}"/>
              </a:ext>
            </a:extLst>
          </p:cNvPr>
          <p:cNvSpPr txBox="1"/>
          <p:nvPr/>
        </p:nvSpPr>
        <p:spPr>
          <a:xfrm>
            <a:off x="319313" y="1830312"/>
            <a:ext cx="235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转发和重定向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F708CC-3C9C-43C1-85D3-37D59536CBD2}"/>
              </a:ext>
            </a:extLst>
          </p:cNvPr>
          <p:cNvSpPr txBox="1"/>
          <p:nvPr/>
        </p:nvSpPr>
        <p:spPr>
          <a:xfrm>
            <a:off x="319312" y="2811172"/>
            <a:ext cx="11013705" cy="151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转发处理流程：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客户端发送请求，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做出业务逻辑处理。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forword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方法，服务器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把目标资源返回给客户端浏览器。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160E07-9362-4A22-B8D0-EC155148DA09}"/>
              </a:ext>
            </a:extLst>
          </p:cNvPr>
          <p:cNvSpPr txBox="1"/>
          <p:nvPr/>
        </p:nvSpPr>
        <p:spPr>
          <a:xfrm>
            <a:off x="319312" y="4504347"/>
            <a:ext cx="11153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重定向处理流程：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客户端发送请求，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做出业务逻辑处理。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response.sendReadirect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方法，把要访问的目标资源作为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response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响应头信息发给客户端浏览器。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客户端浏览器重新访问服务器资源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xxx.jsp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，服务器再次对客户端浏览器做出响应</a:t>
            </a:r>
          </a:p>
        </p:txBody>
      </p:sp>
    </p:spTree>
    <p:extLst>
      <p:ext uri="{BB962C8B-B14F-4D97-AF65-F5344CB8AC3E}">
        <p14:creationId xmlns:p14="http://schemas.microsoft.com/office/powerpoint/2010/main" val="61718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E58C6EB-39D2-4E0F-B4C3-119B3EEA0DEF}"/>
              </a:ext>
            </a:extLst>
          </p:cNvPr>
          <p:cNvSpPr txBox="1"/>
          <p:nvPr/>
        </p:nvSpPr>
        <p:spPr>
          <a:xfrm>
            <a:off x="319312" y="1568703"/>
            <a:ext cx="6195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转发和重定向模型图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7536C4A-F9CF-47FF-A113-3075F06F741A}"/>
              </a:ext>
            </a:extLst>
          </p:cNvPr>
          <p:cNvGrpSpPr/>
          <p:nvPr/>
        </p:nvGrpSpPr>
        <p:grpSpPr>
          <a:xfrm>
            <a:off x="477511" y="2257425"/>
            <a:ext cx="5952381" cy="4214601"/>
            <a:chOff x="477511" y="2257425"/>
            <a:chExt cx="5952381" cy="421460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506346A-CDAE-417F-AC34-8475C72A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511" y="2257425"/>
              <a:ext cx="5952381" cy="421460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CA7585-78B0-42DD-AF12-5D5CD9DA0285}"/>
                </a:ext>
              </a:extLst>
            </p:cNvPr>
            <p:cNvSpPr txBox="1"/>
            <p:nvPr/>
          </p:nvSpPr>
          <p:spPr>
            <a:xfrm>
              <a:off x="2420113" y="2428875"/>
              <a:ext cx="1033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转发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1E974C7-0D3B-4EA5-B768-CCFA04170911}"/>
              </a:ext>
            </a:extLst>
          </p:cNvPr>
          <p:cNvGrpSpPr/>
          <p:nvPr/>
        </p:nvGrpSpPr>
        <p:grpSpPr>
          <a:xfrm>
            <a:off x="6739173" y="2257424"/>
            <a:ext cx="5123976" cy="4214601"/>
            <a:chOff x="6739173" y="2257424"/>
            <a:chExt cx="5123976" cy="42146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0AB1EFB-558B-4804-8867-0CDF22FD5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9173" y="2257424"/>
              <a:ext cx="5123976" cy="4214601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08D113E-5E0F-478B-8E3E-33DCF8247DF5}"/>
                </a:ext>
              </a:extLst>
            </p:cNvPr>
            <p:cNvSpPr txBox="1"/>
            <p:nvPr/>
          </p:nvSpPr>
          <p:spPr>
            <a:xfrm>
              <a:off x="8515349" y="2428875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重定向</a:t>
              </a:r>
            </a:p>
          </p:txBody>
        </p:sp>
      </p:grp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8E3B7CC8-A415-4581-B45C-557912B928DF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143704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4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02 </a:t>
            </a:r>
            <a:r>
              <a:rPr kumimoji="1" lang="zh-CN" altLang="en-US" dirty="0"/>
              <a:t>请求与响应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80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4233112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Cookie &amp; Session</a:t>
            </a:r>
            <a:endParaRPr lang="zh-CN" altLang="en-US" sz="14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会话管理</a:t>
            </a:r>
          </a:p>
        </p:txBody>
      </p:sp>
    </p:spTree>
    <p:extLst>
      <p:ext uri="{BB962C8B-B14F-4D97-AF65-F5344CB8AC3E}">
        <p14:creationId xmlns:p14="http://schemas.microsoft.com/office/powerpoint/2010/main" val="129183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EEFE3CD0-BFF5-47CE-95C9-AF9A5785F2C5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1893001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03 </a:t>
            </a:r>
            <a:r>
              <a:rPr kumimoji="1" lang="zh-CN" altLang="en-US" dirty="0"/>
              <a:t>会话管理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A0F54F-DC3F-4A4F-AC6A-ABB84EEC7A4B}"/>
              </a:ext>
            </a:extLst>
          </p:cNvPr>
          <p:cNvSpPr/>
          <p:nvPr/>
        </p:nvSpPr>
        <p:spPr>
          <a:xfrm>
            <a:off x="1607126" y="1506391"/>
            <a:ext cx="929640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会话管理的概念：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背景：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协议中，服务器无记忆，每次请求都是新的请求，是一种无状态通信协议，但是有些需求要求能记得前后请求之间的关系，比如用户在多个网页之间采购商品、网络笔试等；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会话管理：管理多次请求之间关系的技术，要求保存前后请求响应的一些中间结果；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会话管理的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中常用方法：隐藏域、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重写、使用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HttpSession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类，其中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HttpSession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类最完备，功能最完全；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7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2465" y="3007096"/>
            <a:ext cx="4230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C</a:t>
            </a:r>
            <a:r>
              <a:rPr kumimoji="1" lang="zh-CN" altLang="en-US" sz="6000" b="1" dirty="0">
                <a:blipFill>
                  <a:blip r:embed="rId2"/>
                  <a:stretch>
                    <a:fillRect/>
                  </a:stretch>
                </a:blipFill>
              </a:rPr>
              <a:t>    </a:t>
            </a:r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NTENTS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35307" y="767840"/>
            <a:ext cx="12607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4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68700" y="829396"/>
            <a:ext cx="213289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协议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735307" y="1749710"/>
            <a:ext cx="12607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4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168700" y="1811265"/>
            <a:ext cx="22365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请求与响应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693267" y="2731581"/>
            <a:ext cx="12607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4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68698" y="2790249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会话管理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678936" y="3713451"/>
            <a:ext cx="12607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04</a:t>
            </a:r>
            <a:endParaRPr kumimoji="1" lang="zh-CN" altLang="en-US" sz="4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168697" y="3769233"/>
            <a:ext cx="30572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过滤器与监听器</a:t>
            </a:r>
          </a:p>
        </p:txBody>
      </p:sp>
      <p:grpSp>
        <p:nvGrpSpPr>
          <p:cNvPr id="15" name="组 14"/>
          <p:cNvGrpSpPr/>
          <p:nvPr/>
        </p:nvGrpSpPr>
        <p:grpSpPr>
          <a:xfrm>
            <a:off x="1523246" y="3197000"/>
            <a:ext cx="660400" cy="647700"/>
            <a:chOff x="7904163" y="5362575"/>
            <a:chExt cx="660400" cy="647700"/>
          </a:xfrm>
          <a:blipFill>
            <a:blip r:embed="rId2"/>
            <a:stretch>
              <a:fillRect/>
            </a:stretch>
          </a:blipFill>
        </p:grpSpPr>
        <p:sp>
          <p:nvSpPr>
            <p:cNvPr id="16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1B5E88E-8592-4963-B79A-1835AB291C5B}"/>
              </a:ext>
            </a:extLst>
          </p:cNvPr>
          <p:cNvSpPr txBox="1"/>
          <p:nvPr/>
        </p:nvSpPr>
        <p:spPr>
          <a:xfrm>
            <a:off x="5735307" y="4695321"/>
            <a:ext cx="12607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05</a:t>
            </a:r>
            <a:endParaRPr kumimoji="1" lang="zh-CN" altLang="en-US" sz="4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C446B9E-B497-476A-A41B-306B361731E2}"/>
              </a:ext>
            </a:extLst>
          </p:cNvPr>
          <p:cNvSpPr txBox="1"/>
          <p:nvPr/>
        </p:nvSpPr>
        <p:spPr>
          <a:xfrm>
            <a:off x="7168700" y="4748217"/>
            <a:ext cx="130837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JSON</a:t>
            </a:r>
            <a:endParaRPr kumimoji="1" lang="zh-CN" altLang="en-US" sz="32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B3CE02-4866-40D4-90B5-8489FE106F69}"/>
              </a:ext>
            </a:extLst>
          </p:cNvPr>
          <p:cNvSpPr txBox="1"/>
          <p:nvPr/>
        </p:nvSpPr>
        <p:spPr>
          <a:xfrm>
            <a:off x="5737176" y="5677191"/>
            <a:ext cx="12607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06</a:t>
            </a:r>
            <a:endParaRPr kumimoji="1" lang="zh-CN" altLang="en-US" sz="4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F926C82-9EC9-4E99-A843-4D1867856E6B}"/>
              </a:ext>
            </a:extLst>
          </p:cNvPr>
          <p:cNvSpPr txBox="1"/>
          <p:nvPr/>
        </p:nvSpPr>
        <p:spPr>
          <a:xfrm>
            <a:off x="7168700" y="5727201"/>
            <a:ext cx="198746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MVC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CB8A302-2201-4F87-B856-DD2D872A1686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1893001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03 </a:t>
            </a:r>
            <a:r>
              <a:rPr kumimoji="1" lang="zh-CN" altLang="en-US" dirty="0"/>
              <a:t>会话管理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A98958-0D23-4670-AEE8-D23B65BD6C0B}"/>
              </a:ext>
            </a:extLst>
          </p:cNvPr>
          <p:cNvSpPr/>
          <p:nvPr/>
        </p:nvSpPr>
        <p:spPr>
          <a:xfrm>
            <a:off x="749665" y="1520995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使用隐藏域进行会话管理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B9DD90-FC0A-4BA6-8BB9-7C3F504071C8}"/>
              </a:ext>
            </a:extLst>
          </p:cNvPr>
          <p:cNvSpPr/>
          <p:nvPr/>
        </p:nvSpPr>
        <p:spPr>
          <a:xfrm>
            <a:off x="749665" y="2415694"/>
            <a:ext cx="100430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中将上一次请求的响应结果用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Response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写成隐藏域返回给浏览器；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那么上一次响应结果会以隐藏域的形式隐藏在响应页面中；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然后用户操作完响应页面再提交，那么上一次的结果就会通过隐藏域的形式上传给服务器，那么这样服务器就能再次获得上一次请求的响应结果。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缺点：隐藏域安全性很差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75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242425B-4CFE-43F2-B307-ED8F75C9064F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1893001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03 </a:t>
            </a:r>
            <a:r>
              <a:rPr kumimoji="1" lang="zh-CN" altLang="en-US" dirty="0"/>
              <a:t>会话管理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1B99D4-AD72-42E0-9BDA-C705B87CD000}"/>
              </a:ext>
            </a:extLst>
          </p:cNvPr>
          <p:cNvSpPr txBox="1"/>
          <p:nvPr/>
        </p:nvSpPr>
        <p:spPr>
          <a:xfrm>
            <a:off x="1726333" y="1371648"/>
            <a:ext cx="8665896" cy="151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是浏览器存储服务器发来的信息的一种方式，服务器发给浏览器的信息可以以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为单位存储在</a:t>
            </a:r>
            <a:r>
              <a:rPr lang="zh-CN" altLang="en-US" sz="2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中，等到下次请求时可以把保存的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再发送给服务器进行处理；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49B8F3-0DAB-403B-9217-1F0F4E1BAF36}"/>
              </a:ext>
            </a:extLst>
          </p:cNvPr>
          <p:cNvSpPr/>
          <p:nvPr/>
        </p:nvSpPr>
        <p:spPr>
          <a:xfrm>
            <a:off x="1726333" y="3237101"/>
            <a:ext cx="95802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的格式和标头：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表示一个键值对，即参数和参数值（都是字符串）；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在服务器和浏览器之间传送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时将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set-cookie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标头内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（请求标头和响应标头）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的保存方式：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将以文件的形式保存在浏览器所在的计算机上，等到下次请求同样的网站时会将该网页所属域的所有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都发送给服务器。</a:t>
            </a:r>
          </a:p>
        </p:txBody>
      </p:sp>
    </p:spTree>
    <p:extLst>
      <p:ext uri="{BB962C8B-B14F-4D97-AF65-F5344CB8AC3E}">
        <p14:creationId xmlns:p14="http://schemas.microsoft.com/office/powerpoint/2010/main" val="184838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E4F851C-E57D-4445-8F29-2A2AAE3A4734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1893001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03 </a:t>
            </a:r>
            <a:r>
              <a:rPr kumimoji="1" lang="zh-CN" altLang="en-US" dirty="0"/>
              <a:t>会话管理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93465E-5873-4BE8-A84C-EB53D06C0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20" y="1405462"/>
            <a:ext cx="7099959" cy="16516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0B43B8-19E6-4AFC-8D3B-C0B93F075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579" y="3152676"/>
            <a:ext cx="6690840" cy="26583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876E25-237E-4E76-980D-FF8F0E403623}"/>
              </a:ext>
            </a:extLst>
          </p:cNvPr>
          <p:cNvSpPr txBox="1"/>
          <p:nvPr/>
        </p:nvSpPr>
        <p:spPr>
          <a:xfrm>
            <a:off x="371680" y="2000435"/>
            <a:ext cx="185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779C9C-2F64-4D99-813A-15C9108CCF9C}"/>
              </a:ext>
            </a:extLst>
          </p:cNvPr>
          <p:cNvSpPr txBox="1"/>
          <p:nvPr/>
        </p:nvSpPr>
        <p:spPr>
          <a:xfrm>
            <a:off x="371680" y="4005408"/>
            <a:ext cx="20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E756D9-E28E-4C44-8926-783EE4BB57F6}"/>
              </a:ext>
            </a:extLst>
          </p:cNvPr>
          <p:cNvSpPr txBox="1"/>
          <p:nvPr/>
        </p:nvSpPr>
        <p:spPr>
          <a:xfrm>
            <a:off x="355929" y="5922619"/>
            <a:ext cx="675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典型应用：实现自动登录功能</a:t>
            </a:r>
          </a:p>
        </p:txBody>
      </p:sp>
    </p:spTree>
    <p:extLst>
      <p:ext uri="{BB962C8B-B14F-4D97-AF65-F5344CB8AC3E}">
        <p14:creationId xmlns:p14="http://schemas.microsoft.com/office/powerpoint/2010/main" val="273650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C273E0CE-0D46-4658-8548-3CD84B95406F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1893001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03 </a:t>
            </a:r>
            <a:r>
              <a:rPr kumimoji="1" lang="zh-CN" altLang="en-US" dirty="0"/>
              <a:t>会话管理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D25A0A-2512-4C6F-986B-51A23C48C15E}"/>
              </a:ext>
            </a:extLst>
          </p:cNvPr>
          <p:cNvSpPr txBox="1"/>
          <p:nvPr/>
        </p:nvSpPr>
        <p:spPr>
          <a:xfrm>
            <a:off x="4725069" y="1166912"/>
            <a:ext cx="3384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HttpSession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20779C-71F0-445C-BF81-7725E309A0D1}"/>
              </a:ext>
            </a:extLst>
          </p:cNvPr>
          <p:cNvSpPr txBox="1"/>
          <p:nvPr/>
        </p:nvSpPr>
        <p:spPr>
          <a:xfrm>
            <a:off x="4336511" y="6293079"/>
            <a:ext cx="416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存储和发送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 ID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078E16-DF62-4D0E-A72D-A53C6247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984" y="1844020"/>
            <a:ext cx="7601074" cy="429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77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6C01DEB9-2105-49FE-B6DA-6BE27267778F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1893001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03 </a:t>
            </a:r>
            <a:r>
              <a:rPr kumimoji="1" lang="zh-CN" altLang="en-US" dirty="0"/>
              <a:t>会话管理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D6D149-CE53-446A-B654-DC458D4AFDAC}"/>
              </a:ext>
            </a:extLst>
          </p:cNvPr>
          <p:cNvSpPr txBox="1"/>
          <p:nvPr/>
        </p:nvSpPr>
        <p:spPr>
          <a:xfrm>
            <a:off x="3291452" y="1373983"/>
            <a:ext cx="600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HttpSession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F6092C-F080-4E1B-84A5-5DE4D34C8F70}"/>
              </a:ext>
            </a:extLst>
          </p:cNvPr>
          <p:cNvSpPr txBox="1"/>
          <p:nvPr/>
        </p:nvSpPr>
        <p:spPr>
          <a:xfrm>
            <a:off x="1502454" y="2573764"/>
            <a:ext cx="10290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当禁用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时，可以使用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HTTPServletResponse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encodeURL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协助产生所需的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59B220-E6D9-4936-AD8A-AF28844B976E}"/>
              </a:ext>
            </a:extLst>
          </p:cNvPr>
          <p:cNvSpPr txBox="1"/>
          <p:nvPr/>
        </p:nvSpPr>
        <p:spPr>
          <a:xfrm>
            <a:off x="1502454" y="4081322"/>
            <a:ext cx="9579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当容器尝试取得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HttpSession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对象时，无法从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中取得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 ID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，使用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encodeURL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就会产生有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 ID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6708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04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4233112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Filter &amp; Listener</a:t>
            </a:r>
            <a:endParaRPr lang="zh-CN" altLang="en-US" sz="14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30572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过滤器与监听器</a:t>
            </a:r>
          </a:p>
        </p:txBody>
      </p:sp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6C01DEB9-2105-49FE-B6DA-6BE27267778F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81136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04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过滤器与监听器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09C0D1-E363-45B3-99AB-95DABDEF5072}"/>
              </a:ext>
            </a:extLst>
          </p:cNvPr>
          <p:cNvSpPr/>
          <p:nvPr/>
        </p:nvSpPr>
        <p:spPr>
          <a:xfrm>
            <a:off x="1088572" y="1559786"/>
            <a:ext cx="10406742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过滤器可以动态地拦截请求和响应，以变换或使用包含在请求或响应中的信息。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过滤器是可用于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编程的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类，可以实现以下目的：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在客户端的请求访问后端资源之前，拦截过滤这些请求。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下服务器的响应发送回客户端之前，处理这些响应。</a:t>
            </a:r>
          </a:p>
        </p:txBody>
      </p:sp>
    </p:spTree>
    <p:extLst>
      <p:ext uri="{BB962C8B-B14F-4D97-AF65-F5344CB8AC3E}">
        <p14:creationId xmlns:p14="http://schemas.microsoft.com/office/powerpoint/2010/main" val="107892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DB965CA-0A6B-4500-9FD8-B84EDF8E7B30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81136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04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过滤器与监听器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05C2E8-7D97-4D8C-A189-CE8F1ADD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526" y="2073077"/>
            <a:ext cx="7943619" cy="44211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EA6BD2-B2ED-43B9-A2AB-403B63AE7332}"/>
              </a:ext>
            </a:extLst>
          </p:cNvPr>
          <p:cNvSpPr txBox="1"/>
          <p:nvPr/>
        </p:nvSpPr>
        <p:spPr>
          <a:xfrm>
            <a:off x="4418906" y="1269406"/>
            <a:ext cx="3410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18564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F3BD1D1-2412-4174-9FB6-2D98A71B720A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81136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04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过滤器与监听器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BBBEE5-1324-49B1-8B1C-E63B21596D66}"/>
              </a:ext>
            </a:extLst>
          </p:cNvPr>
          <p:cNvSpPr txBox="1"/>
          <p:nvPr/>
        </p:nvSpPr>
        <p:spPr>
          <a:xfrm>
            <a:off x="4418906" y="1269406"/>
            <a:ext cx="3410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的一些应用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C41ACD-367E-4429-A3AE-7C3D7AB54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86" y="2318267"/>
            <a:ext cx="6654033" cy="19075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6AE933-D4E1-4274-B10C-5C75E7D4D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886" y="4739723"/>
            <a:ext cx="7134293" cy="15657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1ED0B5-E734-44C3-94D2-A1428703FD6E}"/>
              </a:ext>
            </a:extLst>
          </p:cNvPr>
          <p:cNvSpPr txBox="1"/>
          <p:nvPr/>
        </p:nvSpPr>
        <p:spPr>
          <a:xfrm>
            <a:off x="986970" y="3133689"/>
            <a:ext cx="2351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登录拦截过滤器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2088EA-9C90-43D4-81EF-A1AB10E95753}"/>
              </a:ext>
            </a:extLst>
          </p:cNvPr>
          <p:cNvSpPr txBox="1"/>
          <p:nvPr/>
        </p:nvSpPr>
        <p:spPr>
          <a:xfrm>
            <a:off x="653141" y="5291768"/>
            <a:ext cx="301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全局统一编码过滤器</a:t>
            </a:r>
          </a:p>
        </p:txBody>
      </p:sp>
    </p:spTree>
    <p:extLst>
      <p:ext uri="{BB962C8B-B14F-4D97-AF65-F5344CB8AC3E}">
        <p14:creationId xmlns:p14="http://schemas.microsoft.com/office/powerpoint/2010/main" val="42192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35BD1AC4-DE20-4103-BE09-689116DB39CF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81136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04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过滤器与监听器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1BAC1B-6586-47BE-A2DE-49B92B921511}"/>
              </a:ext>
            </a:extLst>
          </p:cNvPr>
          <p:cNvSpPr txBox="1"/>
          <p:nvPr/>
        </p:nvSpPr>
        <p:spPr>
          <a:xfrm>
            <a:off x="3476173" y="1451108"/>
            <a:ext cx="4847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利用过滤器实现跨域功能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E194EF-78D4-40F3-ADC4-DC28A4A15105}"/>
              </a:ext>
            </a:extLst>
          </p:cNvPr>
          <p:cNvSpPr/>
          <p:nvPr/>
        </p:nvSpPr>
        <p:spPr>
          <a:xfrm>
            <a:off x="348344" y="2465510"/>
            <a:ext cx="11654970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（跨域资源共享，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Cross-Origin Resource Sharing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）的方法进行跨域访问。</a:t>
            </a:r>
            <a:b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定义一种跨域访问的机制，可以让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实现跨域访问。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CORS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允许一个域上的网络应用向另一个域提交跨域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请求。实现此功能非常简单，只需由服务器发送一个响应标头即可。</a:t>
            </a:r>
          </a:p>
        </p:txBody>
      </p:sp>
    </p:spTree>
    <p:extLst>
      <p:ext uri="{BB962C8B-B14F-4D97-AF65-F5344CB8AC3E}">
        <p14:creationId xmlns:p14="http://schemas.microsoft.com/office/powerpoint/2010/main" val="201545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28D878E-EC59-4F97-8867-0820A9E7274F}"/>
              </a:ext>
            </a:extLst>
          </p:cNvPr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23443A7F-CB50-4B91-9551-925339168473}"/>
              </a:ext>
            </a:extLst>
          </p:cNvPr>
          <p:cNvSpPr txBox="1"/>
          <p:nvPr/>
        </p:nvSpPr>
        <p:spPr>
          <a:xfrm>
            <a:off x="5454571" y="3496425"/>
            <a:ext cx="4233112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Hyper Text Transfer Protocol</a:t>
            </a:r>
            <a:r>
              <a:rPr lang="zh-CN" altLang="en-US" sz="14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（超文本传输协议）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06742E-C40D-4438-A95F-2A5D570220FA}"/>
              </a:ext>
            </a:extLst>
          </p:cNvPr>
          <p:cNvSpPr txBox="1"/>
          <p:nvPr/>
        </p:nvSpPr>
        <p:spPr>
          <a:xfrm>
            <a:off x="5454570" y="2911650"/>
            <a:ext cx="213289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FA99EC9-72E8-49E1-AB81-4A69F1E26B1C}"/>
              </a:ext>
            </a:extLst>
          </p:cNvPr>
          <p:cNvSpPr/>
          <p:nvPr/>
        </p:nvSpPr>
        <p:spPr>
          <a:xfrm>
            <a:off x="1045029" y="1824896"/>
            <a:ext cx="107260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响应头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Access-Control-Allow-Origin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，指定服务器端允许进行跨域资源访问的来源域。可以用通配符*表示允许任何域的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访问资源，但是在响应一个携带身份信息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(Credential)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请求时，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Access-Control-Allow-Origin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必需指定具体的域，不能用通配符。使用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的方式给服务端的所有请求都加上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Access-Control-Allow-Origin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响应头。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831B51B-5822-4EDB-A200-660F18C2294E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81136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04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过滤器与监听器</a:t>
            </a:r>
          </a:p>
        </p:txBody>
      </p:sp>
    </p:spTree>
    <p:extLst>
      <p:ext uri="{BB962C8B-B14F-4D97-AF65-F5344CB8AC3E}">
        <p14:creationId xmlns:p14="http://schemas.microsoft.com/office/powerpoint/2010/main" val="167049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2D11196-387F-4D6F-80D0-D92D2DD691CB}"/>
              </a:ext>
            </a:extLst>
          </p:cNvPr>
          <p:cNvSpPr txBox="1"/>
          <p:nvPr/>
        </p:nvSpPr>
        <p:spPr>
          <a:xfrm>
            <a:off x="4929688" y="1394495"/>
            <a:ext cx="277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BFA801C-191C-4F7D-AB1A-E53018ECF6ED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81136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04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过滤器与监听器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4DDC86-4410-425A-A72A-523C23B8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43" y="2524411"/>
            <a:ext cx="10485714" cy="36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11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9D60976-DB64-4735-A8E2-CD337DDD5A57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811360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04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过滤器与监听器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EAD8CF-EA7D-4555-8179-13F5B1971057}"/>
              </a:ext>
            </a:extLst>
          </p:cNvPr>
          <p:cNvSpPr txBox="1"/>
          <p:nvPr/>
        </p:nvSpPr>
        <p:spPr>
          <a:xfrm>
            <a:off x="1005897" y="1357063"/>
            <a:ext cx="106781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监听器（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Listener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用于监听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web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程序中的事件，例如创建、修改、删除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等，并触发响应的事件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33C34C-B696-4121-818E-B456A265308E}"/>
              </a:ext>
            </a:extLst>
          </p:cNvPr>
          <p:cNvSpPr/>
          <p:nvPr/>
        </p:nvSpPr>
        <p:spPr>
          <a:xfrm>
            <a:off x="1005897" y="2265782"/>
            <a:ext cx="105039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不同功能的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Listener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需要实现不同的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Listener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接口，一个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Listener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也可以实现多个接口。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种监听器可以分为三类：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context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的创建于销毁，分别为 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HttpSessionLister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ServletContextListener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ServletRequestListener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监听对象属性变化，分别为：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HttpSessionAttributeLister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ServletContextAttributeListener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ServletRequestAttributeListene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内的对象，分别为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HttpSessionBindingListener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HttpSessionActivationListener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。与上面六类不同，这两类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Listener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监听的是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内的对象，而非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本身，不需要在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web.xml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中配置。</a:t>
            </a:r>
          </a:p>
        </p:txBody>
      </p:sp>
    </p:spTree>
    <p:extLst>
      <p:ext uri="{BB962C8B-B14F-4D97-AF65-F5344CB8AC3E}">
        <p14:creationId xmlns:p14="http://schemas.microsoft.com/office/powerpoint/2010/main" val="157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05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23085" y="3084003"/>
            <a:ext cx="173156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4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JSON</a:t>
            </a:r>
            <a:endParaRPr kumimoji="1" lang="zh-CN" altLang="en-US" sz="4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892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9D60976-DB64-4735-A8E2-CD337DDD5A57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1505074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05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JSON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D4CC9A-8075-44EB-AD6C-4D2E159E568A}"/>
              </a:ext>
            </a:extLst>
          </p:cNvPr>
          <p:cNvSpPr txBox="1"/>
          <p:nvPr/>
        </p:nvSpPr>
        <p:spPr>
          <a:xfrm>
            <a:off x="4564104" y="1560609"/>
            <a:ext cx="337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4CDF67-1A5F-484B-AA4B-1E8798D31F03}"/>
              </a:ext>
            </a:extLst>
          </p:cNvPr>
          <p:cNvSpPr/>
          <p:nvPr/>
        </p:nvSpPr>
        <p:spPr>
          <a:xfrm>
            <a:off x="957303" y="2589846"/>
            <a:ext cx="10588811" cy="2959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是一种数据交换格式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数据格式是一种在不同平台间传递数据的文本格式。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Object Notation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对象表示法），表示法的意思是，用于表示数字或单词等数据的字符系统。</a:t>
            </a:r>
          </a:p>
        </p:txBody>
      </p:sp>
    </p:spTree>
    <p:extLst>
      <p:ext uri="{BB962C8B-B14F-4D97-AF65-F5344CB8AC3E}">
        <p14:creationId xmlns:p14="http://schemas.microsoft.com/office/powerpoint/2010/main" val="42069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183058A-1C15-4C4A-8E69-EF133C000EF2}"/>
              </a:ext>
            </a:extLst>
          </p:cNvPr>
          <p:cNvSpPr/>
          <p:nvPr/>
        </p:nvSpPr>
        <p:spPr>
          <a:xfrm>
            <a:off x="1103081" y="2549730"/>
            <a:ext cx="10377719" cy="3698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值对（其中值可以是字符串、数字、布尔值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小写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、对象、数字、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null[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小写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、数组）名称和值对是字符串时要被双引号包裹（值对中出现双引号时要用反斜杠进行转义）。多个键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值对使用逗号隔开，例如：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{“name“ : ”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zheng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userId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 : 1}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CA9881-9944-4CBE-9215-1A6474312767}"/>
              </a:ext>
            </a:extLst>
          </p:cNvPr>
          <p:cNvSpPr txBox="1"/>
          <p:nvPr/>
        </p:nvSpPr>
        <p:spPr>
          <a:xfrm>
            <a:off x="4876797" y="1509661"/>
            <a:ext cx="2830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5DAE3CE6-34FC-4B02-A18A-A510658E9AE8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1505074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05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JSON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3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06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0685" y="3078214"/>
            <a:ext cx="2665473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4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MVC</a:t>
            </a:r>
            <a:r>
              <a:rPr kumimoji="1" lang="zh-CN" altLang="en-US" sz="4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1997709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908588F1-CEDF-40FA-99CD-2E12A2781CDB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521074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05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MVC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模式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8789A8-2F74-4887-8FA7-ED5196AA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806" y="1525757"/>
            <a:ext cx="6230387" cy="49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05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7088554" y="2676835"/>
            <a:ext cx="3047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sz="4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YOU</a:t>
            </a:r>
            <a:endParaRPr kumimoji="1" lang="zh-CN" altLang="en-US" sz="4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7088554" y="3228345"/>
            <a:ext cx="309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FOR</a:t>
            </a:r>
            <a:r>
              <a:rPr kumimoji="1" lang="zh-CN" altLang="en-US" sz="3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WATCHING</a:t>
            </a:r>
            <a:endParaRPr kumimoji="1" lang="zh-CN" altLang="en-US" sz="3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817984" y="2527108"/>
            <a:ext cx="43909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6190828" y="1781178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0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526" y="491913"/>
            <a:ext cx="2142384" cy="529569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A7535D-1D3B-421A-B2EF-48E56A895819}"/>
              </a:ext>
            </a:extLst>
          </p:cNvPr>
          <p:cNvSpPr txBox="1"/>
          <p:nvPr/>
        </p:nvSpPr>
        <p:spPr>
          <a:xfrm>
            <a:off x="983673" y="1497895"/>
            <a:ext cx="10709563" cy="486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协议是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 Text Transfer Protocol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（超文本传输协议）的缩写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是用于从万维网（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 : World Wide Web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）服务器传输超文本到本地浏览器的传送协议。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是一个基于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通信协议来传递数据（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图片文件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查询结果等）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6872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7790213-D353-4C6F-8F22-4F42D5699AFA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142384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359EA2-9096-4245-9E8A-B16C40311EED}"/>
              </a:ext>
            </a:extLst>
          </p:cNvPr>
          <p:cNvSpPr/>
          <p:nvPr/>
        </p:nvSpPr>
        <p:spPr>
          <a:xfrm>
            <a:off x="1226127" y="1422808"/>
            <a:ext cx="97397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协议工作于客户端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服务端架构之上。浏览器作为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客户端通过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服务端即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服务器发送所有请求。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服务器根据接收到的请求后，向客户端发送响应信息。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35A90B-2E9D-4856-BB6F-19EE7C3C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588" y="3952441"/>
            <a:ext cx="7200237" cy="23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526" y="491913"/>
            <a:ext cx="2086966" cy="529569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8889C6-E1AC-4C50-8DAE-18A297E18BF8}"/>
              </a:ext>
            </a:extLst>
          </p:cNvPr>
          <p:cNvSpPr/>
          <p:nvPr/>
        </p:nvSpPr>
        <p:spPr>
          <a:xfrm>
            <a:off x="5705475" y="13079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简单快速：客户向服务器请求服务时，只需传送请求方法和路径。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C345CD-8E98-4EBC-9E69-71955F11A7D4}"/>
              </a:ext>
            </a:extLst>
          </p:cNvPr>
          <p:cNvSpPr/>
          <p:nvPr/>
        </p:nvSpPr>
        <p:spPr>
          <a:xfrm>
            <a:off x="5705475" y="2986881"/>
            <a:ext cx="621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允许传输任意类型的数据对象。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A5FFD9-E5E0-4876-BDB5-B061A83F2BF8}"/>
              </a:ext>
            </a:extLst>
          </p:cNvPr>
          <p:cNvSpPr/>
          <p:nvPr/>
        </p:nvSpPr>
        <p:spPr>
          <a:xfrm>
            <a:off x="5705475" y="3989034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无连接：无连接的含义是限制每次连接只处理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一个请求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BFFDAC-661E-4F0B-A713-E15C9F29F679}"/>
              </a:ext>
            </a:extLst>
          </p:cNvPr>
          <p:cNvSpPr/>
          <p:nvPr/>
        </p:nvSpPr>
        <p:spPr>
          <a:xfrm>
            <a:off x="304800" y="4173699"/>
            <a:ext cx="3493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协议是无状态协议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DCB662-2A58-4CC4-A192-58C99BD59444}"/>
              </a:ext>
            </a:extLst>
          </p:cNvPr>
          <p:cNvSpPr/>
          <p:nvPr/>
        </p:nvSpPr>
        <p:spPr>
          <a:xfrm>
            <a:off x="5705475" y="5129685"/>
            <a:ext cx="280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B/S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C/S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CC98BA-2215-4D07-A176-B4254A6FC866}"/>
              </a:ext>
            </a:extLst>
          </p:cNvPr>
          <p:cNvSpPr/>
          <p:nvPr/>
        </p:nvSpPr>
        <p:spPr>
          <a:xfrm>
            <a:off x="304800" y="5129685"/>
            <a:ext cx="2792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基于请求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18F6D5-A540-42F8-9534-BACEF0CCECE2}"/>
              </a:ext>
            </a:extLst>
          </p:cNvPr>
          <p:cNvSpPr txBox="1"/>
          <p:nvPr/>
        </p:nvSpPr>
        <p:spPr>
          <a:xfrm>
            <a:off x="-3579648" y="1745674"/>
            <a:ext cx="2660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主要特点</a:t>
            </a:r>
          </a:p>
        </p:txBody>
      </p:sp>
      <p:sp>
        <p:nvSpPr>
          <p:cNvPr id="12" name="Freeform 866">
            <a:extLst>
              <a:ext uri="{FF2B5EF4-FFF2-40B4-BE49-F238E27FC236}">
                <a16:creationId xmlns:a16="http://schemas.microsoft.com/office/drawing/2014/main" id="{374179B8-FB42-44CC-A7D4-2D3BA1EFF6EE}"/>
              </a:ext>
            </a:extLst>
          </p:cNvPr>
          <p:cNvSpPr>
            <a:spLocks noEditPoints="1"/>
          </p:cNvSpPr>
          <p:nvPr/>
        </p:nvSpPr>
        <p:spPr bwMode="auto">
          <a:xfrm>
            <a:off x="691391" y="1745674"/>
            <a:ext cx="563563" cy="769441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0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0.41185 -0.004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86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3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1">
            <a:extLst>
              <a:ext uri="{FF2B5EF4-FFF2-40B4-BE49-F238E27FC236}">
                <a16:creationId xmlns:a16="http://schemas.microsoft.com/office/drawing/2014/main" id="{B273276B-2687-4FEC-9066-ADFE2DC2149E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08696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01</a:t>
            </a:r>
            <a:r>
              <a:rPr kumimoji="1" lang="zh-CN" altLang="en-US"/>
              <a:t> </a:t>
            </a:r>
            <a:r>
              <a:rPr kumimoji="1" lang="en-US" altLang="zh-CN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协议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2FC326-D275-424E-9AB6-F732E1527C28}"/>
              </a:ext>
            </a:extLst>
          </p:cNvPr>
          <p:cNvSpPr/>
          <p:nvPr/>
        </p:nvSpPr>
        <p:spPr>
          <a:xfrm>
            <a:off x="411469" y="1451902"/>
            <a:ext cx="1181163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 URL (URL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是一种特殊类型的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URI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，包含了用于查找某个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资源的足够的信息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的格式如下：</a:t>
            </a:r>
            <a:r>
              <a:rPr lang="fr-FR" altLang="zh-CN" sz="28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http://host [“:”port][abs_path]</a:t>
            </a:r>
            <a:r>
              <a:rPr lang="zh-CN" altLang="en-US" sz="28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043CE6-51D6-4759-A66E-A7ABA34A0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32" t="30293" r="19205" b="32315"/>
          <a:stretch/>
        </p:blipFill>
        <p:spPr>
          <a:xfrm>
            <a:off x="1058016" y="3193395"/>
            <a:ext cx="10011765" cy="342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F082CB98-5DEB-4E53-ACCC-547028BFC656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08696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C751CC-0055-42F6-8C85-6414AD75C035}"/>
              </a:ext>
            </a:extLst>
          </p:cNvPr>
          <p:cNvSpPr/>
          <p:nvPr/>
        </p:nvSpPr>
        <p:spPr>
          <a:xfrm>
            <a:off x="324023" y="1567934"/>
            <a:ext cx="11162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请求与响应：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包含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请求行（响应行）、消息报头、请求正文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4C7D31C-B616-4B8B-B126-052ED98C77F0}"/>
              </a:ext>
            </a:extLst>
          </p:cNvPr>
          <p:cNvGrpSpPr/>
          <p:nvPr/>
        </p:nvGrpSpPr>
        <p:grpSpPr>
          <a:xfrm>
            <a:off x="1207541" y="2568285"/>
            <a:ext cx="9755212" cy="4109605"/>
            <a:chOff x="445077" y="2568285"/>
            <a:chExt cx="9755212" cy="410960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7B6435A-87CB-45F0-B160-6E37EB5A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077" y="2568285"/>
              <a:ext cx="4237760" cy="41096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FB5B243-D0B3-4BE6-9881-2DDAA6FCE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1512" y="2568285"/>
              <a:ext cx="3768777" cy="4109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65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2647B55-45A2-4D29-B39E-366CDE4ECA02}"/>
              </a:ext>
            </a:extLst>
          </p:cNvPr>
          <p:cNvSpPr txBox="1">
            <a:spLocks/>
          </p:cNvSpPr>
          <p:nvPr/>
        </p:nvSpPr>
        <p:spPr>
          <a:xfrm>
            <a:off x="2152526" y="491913"/>
            <a:ext cx="208696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blipFill>
                  <a:blip r:embed="rId2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HTTP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协议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7B60832-1ACF-4B1B-9CB2-5386D21744E1}"/>
              </a:ext>
            </a:extLst>
          </p:cNvPr>
          <p:cNvGrpSpPr/>
          <p:nvPr/>
        </p:nvGrpSpPr>
        <p:grpSpPr>
          <a:xfrm>
            <a:off x="1724023" y="1105704"/>
            <a:ext cx="11105513" cy="1093441"/>
            <a:chOff x="1724023" y="1105704"/>
            <a:chExt cx="11105513" cy="109344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5B372B-0B39-47B7-A728-A1662935A258}"/>
                </a:ext>
              </a:extLst>
            </p:cNvPr>
            <p:cNvSpPr/>
            <p:nvPr/>
          </p:nvSpPr>
          <p:spPr>
            <a:xfrm>
              <a:off x="1724023" y="1298481"/>
              <a:ext cx="278916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请求方法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17305A-CDF6-4778-98D6-30FBD7E39C65}"/>
                </a:ext>
              </a:extLst>
            </p:cNvPr>
            <p:cNvSpPr/>
            <p:nvPr/>
          </p:nvSpPr>
          <p:spPr>
            <a:xfrm>
              <a:off x="4613791" y="1105704"/>
              <a:ext cx="8215745" cy="1093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GET -- 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从指定的资源请求数据。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POST -- 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向指定的资源提交要被处理的数据</a:t>
              </a: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B94B82C-25A8-4AA1-9F13-D35594777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796057"/>
              </p:ext>
            </p:extLst>
          </p:nvPr>
        </p:nvGraphicFramePr>
        <p:xfrm>
          <a:off x="1724023" y="2344920"/>
          <a:ext cx="9068669" cy="4416095"/>
        </p:xfrm>
        <a:graphic>
          <a:graphicData uri="http://schemas.openxmlformats.org/drawingml/2006/table">
            <a:tbl>
              <a:tblPr/>
              <a:tblGrid>
                <a:gridCol w="1558151">
                  <a:extLst>
                    <a:ext uri="{9D8B030D-6E8A-4147-A177-3AD203B41FA5}">
                      <a16:colId xmlns:a16="http://schemas.microsoft.com/office/drawing/2014/main" val="2371302904"/>
                    </a:ext>
                  </a:extLst>
                </a:gridCol>
                <a:gridCol w="3755259">
                  <a:extLst>
                    <a:ext uri="{9D8B030D-6E8A-4147-A177-3AD203B41FA5}">
                      <a16:colId xmlns:a16="http://schemas.microsoft.com/office/drawing/2014/main" val="232181566"/>
                    </a:ext>
                  </a:extLst>
                </a:gridCol>
                <a:gridCol w="3755259">
                  <a:extLst>
                    <a:ext uri="{9D8B030D-6E8A-4147-A177-3AD203B41FA5}">
                      <a16:colId xmlns:a16="http://schemas.microsoft.com/office/drawing/2014/main" val="2274555038"/>
                    </a:ext>
                  </a:extLst>
                </a:gridCol>
              </a:tblGrid>
              <a:tr h="220327"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1000">
                          <a:solidFill>
                            <a:srgbClr val="FFFFFF"/>
                          </a:solidFill>
                          <a:effectLst/>
                        </a:rPr>
                        <a:t> </a:t>
                      </a:r>
                    </a:p>
                  </a:txBody>
                  <a:tcPr marL="32264" marR="80660" marT="26887" marB="26887" anchor="ctr">
                    <a:lnL w="9525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solidFill>
                            <a:srgbClr val="FFFFFF"/>
                          </a:solidFill>
                          <a:effectLst/>
                        </a:rPr>
                        <a:t>GET</a:t>
                      </a:r>
                    </a:p>
                  </a:txBody>
                  <a:tcPr marL="32264" marR="80660" marT="26887" marB="26887" anchor="ctr">
                    <a:lnL w="9525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solidFill>
                            <a:srgbClr val="FFFFFF"/>
                          </a:solidFill>
                          <a:effectLst/>
                        </a:rPr>
                        <a:t>POST</a:t>
                      </a:r>
                    </a:p>
                  </a:txBody>
                  <a:tcPr marL="32264" marR="80660" marT="26887" marB="26887" anchor="ctr">
                    <a:lnL w="9525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2934"/>
                  </a:ext>
                </a:extLst>
              </a:tr>
              <a:tr h="558768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后退按钮</a:t>
                      </a:r>
                      <a:r>
                        <a:rPr lang="en-US" altLang="zh-CN" sz="1000">
                          <a:effectLst/>
                        </a:rPr>
                        <a:t>/</a:t>
                      </a:r>
                      <a:r>
                        <a:rPr lang="zh-CN" altLang="en-US" sz="1000">
                          <a:effectLst/>
                        </a:rPr>
                        <a:t>刷新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无害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数据会被重新提交（浏览器应该告知用户数据会被重新提交）。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741235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书签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可收藏为书签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不可收藏为书签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95748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缓存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</a:rPr>
                        <a:t>能被缓存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不能缓存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930786"/>
                  </a:ext>
                </a:extLst>
              </a:tr>
              <a:tr h="543336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编码类型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application/x-www-form-</a:t>
                      </a:r>
                      <a:r>
                        <a:rPr lang="en-US" sz="1000" dirty="0" err="1">
                          <a:effectLst/>
                        </a:rPr>
                        <a:t>urlencoded</a:t>
                      </a:r>
                      <a:endParaRPr lang="en-US" sz="1000" dirty="0">
                        <a:effectLst/>
                      </a:endParaRP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</a:rPr>
                        <a:t>application/x-www-form-</a:t>
                      </a:r>
                      <a:r>
                        <a:rPr lang="en-US" sz="1000" dirty="0" err="1">
                          <a:effectLst/>
                        </a:rPr>
                        <a:t>urlencoded</a:t>
                      </a:r>
                      <a:r>
                        <a:rPr lang="zh-CN" altLang="en-US" sz="1000" dirty="0">
                          <a:effectLst/>
                        </a:rPr>
                        <a:t>，</a:t>
                      </a:r>
                      <a:r>
                        <a:rPr lang="en-US" altLang="zh-CN" sz="1000" dirty="0">
                          <a:effectLst/>
                        </a:rPr>
                        <a:t>application/</a:t>
                      </a:r>
                      <a:r>
                        <a:rPr lang="en-US" altLang="zh-CN" sz="1000" dirty="0" err="1">
                          <a:effectLst/>
                        </a:rPr>
                        <a:t>json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zh-CN" altLang="en-US" sz="1000" dirty="0">
                          <a:effectLst/>
                        </a:rPr>
                        <a:t>或 </a:t>
                      </a:r>
                      <a:r>
                        <a:rPr lang="en-US" sz="1000" dirty="0">
                          <a:effectLst/>
                        </a:rPr>
                        <a:t>multipart/form-data。</a:t>
                      </a:r>
                      <a:r>
                        <a:rPr lang="zh-CN" altLang="en-US" sz="1000" dirty="0">
                          <a:effectLst/>
                        </a:rPr>
                        <a:t>为二进制数据使用多重编码。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384327"/>
                  </a:ext>
                </a:extLst>
              </a:tr>
              <a:tr h="23168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历史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参数保留在浏览器历史中。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参数不会保存在浏览器历史中。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53825"/>
                  </a:ext>
                </a:extLst>
              </a:tr>
              <a:tr h="722310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对数据长度的限制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是的。当发送数据时，</a:t>
                      </a:r>
                      <a:r>
                        <a:rPr lang="en-US" altLang="zh-CN" sz="1000">
                          <a:effectLst/>
                        </a:rPr>
                        <a:t>GET </a:t>
                      </a:r>
                      <a:r>
                        <a:rPr lang="zh-CN" altLang="en-US" sz="1000">
                          <a:effectLst/>
                        </a:rPr>
                        <a:t>方法向 </a:t>
                      </a:r>
                      <a:r>
                        <a:rPr lang="en-US" altLang="zh-CN" sz="1000">
                          <a:effectLst/>
                        </a:rPr>
                        <a:t>URL </a:t>
                      </a:r>
                      <a:r>
                        <a:rPr lang="zh-CN" altLang="en-US" sz="1000">
                          <a:effectLst/>
                        </a:rPr>
                        <a:t>添加数据；</a:t>
                      </a:r>
                      <a:r>
                        <a:rPr lang="en-US" altLang="zh-CN" sz="1000">
                          <a:effectLst/>
                        </a:rPr>
                        <a:t>URL </a:t>
                      </a:r>
                      <a:r>
                        <a:rPr lang="zh-CN" altLang="en-US" sz="1000">
                          <a:effectLst/>
                        </a:rPr>
                        <a:t>的长度是受限制的（</a:t>
                      </a:r>
                      <a:r>
                        <a:rPr lang="en-US" altLang="zh-CN" sz="1000">
                          <a:effectLst/>
                        </a:rPr>
                        <a:t>URL </a:t>
                      </a:r>
                      <a:r>
                        <a:rPr lang="zh-CN" altLang="en-US" sz="1000">
                          <a:effectLst/>
                        </a:rPr>
                        <a:t>的最大长度是 </a:t>
                      </a:r>
                      <a:r>
                        <a:rPr lang="en-US" altLang="zh-CN" sz="1000">
                          <a:effectLst/>
                        </a:rPr>
                        <a:t>2048 </a:t>
                      </a:r>
                      <a:r>
                        <a:rPr lang="zh-CN" altLang="en-US" sz="1000">
                          <a:effectLst/>
                        </a:rPr>
                        <a:t>个字符）。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无限制。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606703"/>
                  </a:ext>
                </a:extLst>
              </a:tr>
              <a:tr h="395225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对数据类型的限制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只允许 </a:t>
                      </a:r>
                      <a:r>
                        <a:rPr lang="en-US" sz="1000">
                          <a:effectLst/>
                        </a:rPr>
                        <a:t>ASCII </a:t>
                      </a:r>
                      <a:r>
                        <a:rPr lang="zh-CN" altLang="en-US" sz="1000">
                          <a:effectLst/>
                        </a:rPr>
                        <a:t>字符。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没有限制。也允许二进制数据。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0499"/>
                  </a:ext>
                </a:extLst>
              </a:tr>
              <a:tr h="885852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安全性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</a:rPr>
                        <a:t>与 </a:t>
                      </a:r>
                      <a:r>
                        <a:rPr lang="en-US" altLang="zh-CN" sz="1000" dirty="0">
                          <a:effectLst/>
                        </a:rPr>
                        <a:t>POST </a:t>
                      </a:r>
                      <a:r>
                        <a:rPr lang="zh-CN" altLang="en-US" sz="1000" dirty="0">
                          <a:effectLst/>
                        </a:rPr>
                        <a:t>相比，</a:t>
                      </a:r>
                      <a:r>
                        <a:rPr lang="en-US" altLang="zh-CN" sz="1000" dirty="0">
                          <a:effectLst/>
                        </a:rPr>
                        <a:t>GET </a:t>
                      </a:r>
                      <a:r>
                        <a:rPr lang="zh-CN" altLang="en-US" sz="1000" dirty="0">
                          <a:effectLst/>
                        </a:rPr>
                        <a:t>的安全性较差，因为所发送的数据是 </a:t>
                      </a:r>
                      <a:r>
                        <a:rPr lang="en-US" altLang="zh-CN" sz="1000" dirty="0">
                          <a:effectLst/>
                        </a:rPr>
                        <a:t>URL </a:t>
                      </a:r>
                      <a:r>
                        <a:rPr lang="zh-CN" altLang="en-US" sz="1000" dirty="0">
                          <a:effectLst/>
                        </a:rPr>
                        <a:t>的一部分。</a:t>
                      </a:r>
                    </a:p>
                    <a:p>
                      <a:pPr fontAlgn="t"/>
                      <a:r>
                        <a:rPr lang="zh-CN" altLang="en-US" sz="1000" dirty="0">
                          <a:effectLst/>
                        </a:rPr>
                        <a:t>在发送密码或其他敏感信息时绝不要使用 </a:t>
                      </a:r>
                      <a:r>
                        <a:rPr lang="en-US" altLang="zh-CN" sz="1000" dirty="0">
                          <a:effectLst/>
                        </a:rPr>
                        <a:t>GET </a:t>
                      </a:r>
                      <a:r>
                        <a:rPr lang="zh-CN" altLang="en-US" sz="1000" dirty="0">
                          <a:effectLst/>
                        </a:rPr>
                        <a:t>！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 dirty="0">
                          <a:effectLst/>
                        </a:rPr>
                        <a:t>POST </a:t>
                      </a:r>
                      <a:r>
                        <a:rPr lang="zh-CN" altLang="en-US" sz="1000" dirty="0">
                          <a:effectLst/>
                        </a:rPr>
                        <a:t>比 </a:t>
                      </a:r>
                      <a:r>
                        <a:rPr lang="en-US" altLang="zh-CN" sz="1000" dirty="0">
                          <a:effectLst/>
                        </a:rPr>
                        <a:t>GET </a:t>
                      </a:r>
                      <a:r>
                        <a:rPr lang="zh-CN" altLang="en-US" sz="1000" dirty="0">
                          <a:effectLst/>
                        </a:rPr>
                        <a:t>更安全，因为参数不会被保存在浏览器历史或 </a:t>
                      </a:r>
                      <a:r>
                        <a:rPr lang="en-US" altLang="zh-CN" sz="1000" dirty="0">
                          <a:effectLst/>
                        </a:rPr>
                        <a:t>web </a:t>
                      </a:r>
                      <a:r>
                        <a:rPr lang="zh-CN" altLang="en-US" sz="1000" dirty="0">
                          <a:effectLst/>
                        </a:rPr>
                        <a:t>服务器日志中。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9530"/>
                  </a:ext>
                </a:extLst>
              </a:tr>
              <a:tr h="395225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可见性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>
                          <a:effectLst/>
                        </a:rPr>
                        <a:t>数据在 </a:t>
                      </a:r>
                      <a:r>
                        <a:rPr lang="en-US" altLang="zh-CN" sz="1000">
                          <a:effectLst/>
                        </a:rPr>
                        <a:t>URL </a:t>
                      </a:r>
                      <a:r>
                        <a:rPr lang="zh-CN" altLang="en-US" sz="1000">
                          <a:effectLst/>
                        </a:rPr>
                        <a:t>中对所有人都是可见的。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effectLst/>
                        </a:rPr>
                        <a:t>数据不会显示在 </a:t>
                      </a:r>
                      <a:r>
                        <a:rPr lang="en-US" altLang="zh-CN" sz="1000" dirty="0">
                          <a:effectLst/>
                        </a:rPr>
                        <a:t>URL </a:t>
                      </a:r>
                      <a:r>
                        <a:rPr lang="zh-CN" altLang="en-US" sz="1000" dirty="0">
                          <a:effectLst/>
                        </a:rPr>
                        <a:t>中。</a:t>
                      </a:r>
                    </a:p>
                  </a:txBody>
                  <a:tcPr marL="32264" marR="80660" marT="32264" marB="32264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80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17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8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9FB1"/>
      </a:accent1>
      <a:accent2>
        <a:srgbClr val="9FD9DE"/>
      </a:accent2>
      <a:accent3>
        <a:srgbClr val="0C3553"/>
      </a:accent3>
      <a:accent4>
        <a:srgbClr val="FFCC00"/>
      </a:accent4>
      <a:accent5>
        <a:srgbClr val="FF8900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1742</TotalTime>
  <Words>2069</Words>
  <Application>Microsoft Office PowerPoint</Application>
  <PresentationFormat>宽屏</PresentationFormat>
  <Paragraphs>216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等线</vt:lpstr>
      <vt:lpstr>宋体</vt:lpstr>
      <vt:lpstr>Microsoft YaHei</vt:lpstr>
      <vt:lpstr>Microsoft YaHei</vt:lpstr>
      <vt:lpstr>Arial</vt:lpstr>
      <vt:lpstr>Calibri</vt:lpstr>
      <vt:lpstr>Century Gothic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HTTP的那些事</dc:title>
  <dc:subject/>
  <dc:creator>郑俊铭</dc:creator>
  <cp:keywords/>
  <dc:description/>
  <cp:lastModifiedBy>郑 俊铭</cp:lastModifiedBy>
  <cp:revision>294</cp:revision>
  <dcterms:created xsi:type="dcterms:W3CDTF">2015-08-18T02:51:41Z</dcterms:created>
  <dcterms:modified xsi:type="dcterms:W3CDTF">2018-05-04T05:41:37Z</dcterms:modified>
  <cp:category/>
</cp:coreProperties>
</file>